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14"/>
  </p:notesMasterIdLst>
  <p:handoutMasterIdLst>
    <p:handoutMasterId r:id="rId15"/>
  </p:handoutMasterIdLst>
  <p:sldIdLst>
    <p:sldId id="283" r:id="rId5"/>
    <p:sldId id="380" r:id="rId6"/>
    <p:sldId id="390" r:id="rId7"/>
    <p:sldId id="383" r:id="rId8"/>
    <p:sldId id="399" r:id="rId9"/>
    <p:sldId id="371" r:id="rId10"/>
    <p:sldId id="384" r:id="rId11"/>
    <p:sldId id="400" r:id="rId12"/>
    <p:sldId id="3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3D4"/>
    <a:srgbClr val="F2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BC0F15-0757-4FCC-9E58-9D7D9556ECCD}" v="49" dt="2021-10-28T12:06:01.7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i Wan" userId="86aeebfc-b218-4e39-8732-281d44f077ea" providerId="ADAL" clId="{645A0271-B025-914D-8D4A-5EA85679108B}"/>
    <pc:docChg chg="undo custSel modSld">
      <pc:chgData name="Lei Wan" userId="86aeebfc-b218-4e39-8732-281d44f077ea" providerId="ADAL" clId="{645A0271-B025-914D-8D4A-5EA85679108B}" dt="2021-09-17T11:23:21.754" v="235" actId="1076"/>
      <pc:docMkLst>
        <pc:docMk/>
      </pc:docMkLst>
      <pc:sldChg chg="delSp">
        <pc:chgData name="Lei Wan" userId="86aeebfc-b218-4e39-8732-281d44f077ea" providerId="ADAL" clId="{645A0271-B025-914D-8D4A-5EA85679108B}" dt="2021-09-17T11:04:01.886" v="206" actId="478"/>
        <pc:sldMkLst>
          <pc:docMk/>
          <pc:sldMk cId="3067029665" sldId="283"/>
        </pc:sldMkLst>
        <pc:picChg chg="del">
          <ac:chgData name="Lei Wan" userId="86aeebfc-b218-4e39-8732-281d44f077ea" providerId="ADAL" clId="{645A0271-B025-914D-8D4A-5EA85679108B}" dt="2021-09-17T11:04:01.886" v="206" actId="478"/>
          <ac:picMkLst>
            <pc:docMk/>
            <pc:sldMk cId="3067029665" sldId="283"/>
            <ac:picMk id="5" creationId="{1213A417-E19C-F147-90E4-0CD4FE35EFBE}"/>
          </ac:picMkLst>
        </pc:picChg>
      </pc:sldChg>
      <pc:sldChg chg="modSp">
        <pc:chgData name="Lei Wan" userId="86aeebfc-b218-4e39-8732-281d44f077ea" providerId="ADAL" clId="{645A0271-B025-914D-8D4A-5EA85679108B}" dt="2021-09-17T10:56:41.016" v="98" actId="14100"/>
        <pc:sldMkLst>
          <pc:docMk/>
          <pc:sldMk cId="4003801936" sldId="371"/>
        </pc:sldMkLst>
        <pc:spChg chg="mod">
          <ac:chgData name="Lei Wan" userId="86aeebfc-b218-4e39-8732-281d44f077ea" providerId="ADAL" clId="{645A0271-B025-914D-8D4A-5EA85679108B}" dt="2021-09-17T10:56:38.591" v="97" actId="1076"/>
          <ac:spMkLst>
            <pc:docMk/>
            <pc:sldMk cId="4003801936" sldId="371"/>
            <ac:spMk id="25" creationId="{84C389F4-7A78-4C1B-855E-2C4F01FF6E1F}"/>
          </ac:spMkLst>
        </pc:spChg>
        <pc:picChg chg="mod">
          <ac:chgData name="Lei Wan" userId="86aeebfc-b218-4e39-8732-281d44f077ea" providerId="ADAL" clId="{645A0271-B025-914D-8D4A-5EA85679108B}" dt="2021-09-17T10:56:19.814" v="91" actId="14100"/>
          <ac:picMkLst>
            <pc:docMk/>
            <pc:sldMk cId="4003801936" sldId="371"/>
            <ac:picMk id="16" creationId="{8E1C1D15-A70C-4803-B869-ED71BBF1F5EF}"/>
          </ac:picMkLst>
        </pc:picChg>
        <pc:picChg chg="mod">
          <ac:chgData name="Lei Wan" userId="86aeebfc-b218-4e39-8732-281d44f077ea" providerId="ADAL" clId="{645A0271-B025-914D-8D4A-5EA85679108B}" dt="2021-09-17T10:56:27.525" v="94" actId="1076"/>
          <ac:picMkLst>
            <pc:docMk/>
            <pc:sldMk cId="4003801936" sldId="371"/>
            <ac:picMk id="18" creationId="{86DEFCA3-C4C9-496F-9354-5F5FD76E6172}"/>
          </ac:picMkLst>
        </pc:picChg>
        <pc:picChg chg="mod">
          <ac:chgData name="Lei Wan" userId="86aeebfc-b218-4e39-8732-281d44f077ea" providerId="ADAL" clId="{645A0271-B025-914D-8D4A-5EA85679108B}" dt="2021-09-17T10:56:41.016" v="98" actId="14100"/>
          <ac:picMkLst>
            <pc:docMk/>
            <pc:sldMk cId="4003801936" sldId="371"/>
            <ac:picMk id="22" creationId="{0ED469E3-3520-4C26-B44F-01F0FCFC9ED1}"/>
          </ac:picMkLst>
        </pc:picChg>
        <pc:picChg chg="mod">
          <ac:chgData name="Lei Wan" userId="86aeebfc-b218-4e39-8732-281d44f077ea" providerId="ADAL" clId="{645A0271-B025-914D-8D4A-5EA85679108B}" dt="2021-09-17T10:56:35.252" v="96" actId="14100"/>
          <ac:picMkLst>
            <pc:docMk/>
            <pc:sldMk cId="4003801936" sldId="371"/>
            <ac:picMk id="24" creationId="{2BFE0189-9EA0-49D4-86C5-EA70D74C24FC}"/>
          </ac:picMkLst>
        </pc:picChg>
        <pc:picChg chg="mod">
          <ac:chgData name="Lei Wan" userId="86aeebfc-b218-4e39-8732-281d44f077ea" providerId="ADAL" clId="{645A0271-B025-914D-8D4A-5EA85679108B}" dt="2021-09-17T10:56:30.344" v="95" actId="1076"/>
          <ac:picMkLst>
            <pc:docMk/>
            <pc:sldMk cId="4003801936" sldId="371"/>
            <ac:picMk id="27" creationId="{54A79971-C72A-4A49-A539-FC878F36BF06}"/>
          </ac:picMkLst>
        </pc:picChg>
      </pc:sldChg>
      <pc:sldChg chg="addSp modSp">
        <pc:chgData name="Lei Wan" userId="86aeebfc-b218-4e39-8732-281d44f077ea" providerId="ADAL" clId="{645A0271-B025-914D-8D4A-5EA85679108B}" dt="2021-09-17T11:23:21.754" v="235" actId="1076"/>
        <pc:sldMkLst>
          <pc:docMk/>
          <pc:sldMk cId="660657860" sldId="372"/>
        </pc:sldMkLst>
        <pc:spChg chg="add mod">
          <ac:chgData name="Lei Wan" userId="86aeebfc-b218-4e39-8732-281d44f077ea" providerId="ADAL" clId="{645A0271-B025-914D-8D4A-5EA85679108B}" dt="2021-09-17T11:23:21.754" v="235" actId="1076"/>
          <ac:spMkLst>
            <pc:docMk/>
            <pc:sldMk cId="660657860" sldId="372"/>
            <ac:spMk id="12" creationId="{CEE244A6-D4A7-4C4B-9842-F87FAC7E2455}"/>
          </ac:spMkLst>
        </pc:spChg>
        <pc:picChg chg="add mod">
          <ac:chgData name="Lei Wan" userId="86aeebfc-b218-4e39-8732-281d44f077ea" providerId="ADAL" clId="{645A0271-B025-914D-8D4A-5EA85679108B}" dt="2021-09-17T11:22:58.199" v="211" actId="1076"/>
          <ac:picMkLst>
            <pc:docMk/>
            <pc:sldMk cId="660657860" sldId="372"/>
            <ac:picMk id="10" creationId="{D95E5B1A-0950-F44C-880C-ADC94A5DB355}"/>
          </ac:picMkLst>
        </pc:picChg>
      </pc:sldChg>
      <pc:sldChg chg="modSp">
        <pc:chgData name="Lei Wan" userId="86aeebfc-b218-4e39-8732-281d44f077ea" providerId="ADAL" clId="{645A0271-B025-914D-8D4A-5EA85679108B}" dt="2021-09-17T10:57:25.156" v="205" actId="20577"/>
        <pc:sldMkLst>
          <pc:docMk/>
          <pc:sldMk cId="237770070" sldId="373"/>
        </pc:sldMkLst>
        <pc:spChg chg="mod">
          <ac:chgData name="Lei Wan" userId="86aeebfc-b218-4e39-8732-281d44f077ea" providerId="ADAL" clId="{645A0271-B025-914D-8D4A-5EA85679108B}" dt="2021-09-17T10:57:25.156" v="205" actId="20577"/>
          <ac:spMkLst>
            <pc:docMk/>
            <pc:sldMk cId="237770070" sldId="373"/>
            <ac:spMk id="19" creationId="{00000000-0000-0000-0000-000000000000}"/>
          </ac:spMkLst>
        </pc:spChg>
        <pc:spChg chg="mod">
          <ac:chgData name="Lei Wan" userId="86aeebfc-b218-4e39-8732-281d44f077ea" providerId="ADAL" clId="{645A0271-B025-914D-8D4A-5EA85679108B}" dt="2021-09-17T10:55:34.266" v="74" actId="20577"/>
          <ac:spMkLst>
            <pc:docMk/>
            <pc:sldMk cId="237770070" sldId="373"/>
            <ac:spMk id="21" creationId="{00000000-0000-0000-0000-000000000000}"/>
          </ac:spMkLst>
        </pc:spChg>
      </pc:sldChg>
    </pc:docChg>
  </pc:docChgLst>
  <pc:docChgLst>
    <pc:chgData name="Lei Wan" userId="86aeebfc-b218-4e39-8732-281d44f077ea" providerId="ADAL" clId="{EC75E4A4-2180-5B46-82FB-8C3C1BEEFE23}"/>
    <pc:docChg chg="undo custSel addSld delSld modSld">
      <pc:chgData name="Lei Wan" userId="86aeebfc-b218-4e39-8732-281d44f077ea" providerId="ADAL" clId="{EC75E4A4-2180-5B46-82FB-8C3C1BEEFE23}" dt="2021-05-25T16:35:06.485" v="11" actId="1076"/>
      <pc:docMkLst>
        <pc:docMk/>
      </pc:docMkLst>
      <pc:sldChg chg="modSp">
        <pc:chgData name="Lei Wan" userId="86aeebfc-b218-4e39-8732-281d44f077ea" providerId="ADAL" clId="{EC75E4A4-2180-5B46-82FB-8C3C1BEEFE23}" dt="2021-05-25T16:34:38.573" v="1" actId="27636"/>
        <pc:sldMkLst>
          <pc:docMk/>
          <pc:sldMk cId="3452353406" sldId="296"/>
        </pc:sldMkLst>
        <pc:spChg chg="mod">
          <ac:chgData name="Lei Wan" userId="86aeebfc-b218-4e39-8732-281d44f077ea" providerId="ADAL" clId="{EC75E4A4-2180-5B46-82FB-8C3C1BEEFE23}" dt="2021-05-25T16:34:38.573" v="1" actId="27636"/>
          <ac:spMkLst>
            <pc:docMk/>
            <pc:sldMk cId="3452353406" sldId="296"/>
            <ac:spMk id="49" creationId="{00000000-0000-0000-0000-000000000000}"/>
          </ac:spMkLst>
        </pc:spChg>
      </pc:sldChg>
      <pc:sldChg chg="add del">
        <pc:chgData name="Lei Wan" userId="86aeebfc-b218-4e39-8732-281d44f077ea" providerId="ADAL" clId="{EC75E4A4-2180-5B46-82FB-8C3C1BEEFE23}" dt="2021-05-25T16:34:46.946" v="3" actId="2696"/>
        <pc:sldMkLst>
          <pc:docMk/>
          <pc:sldMk cId="3003377532" sldId="298"/>
        </pc:sldMkLst>
      </pc:sldChg>
      <pc:sldChg chg="addSp delSp modSp add">
        <pc:chgData name="Lei Wan" userId="86aeebfc-b218-4e39-8732-281d44f077ea" providerId="ADAL" clId="{EC75E4A4-2180-5B46-82FB-8C3C1BEEFE23}" dt="2021-05-25T16:35:06.485" v="11" actId="1076"/>
        <pc:sldMkLst>
          <pc:docMk/>
          <pc:sldMk cId="1614467907" sldId="299"/>
        </pc:sldMkLst>
        <pc:grpChg chg="del">
          <ac:chgData name="Lei Wan" userId="86aeebfc-b218-4e39-8732-281d44f077ea" providerId="ADAL" clId="{EC75E4A4-2180-5B46-82FB-8C3C1BEEFE23}" dt="2021-05-25T16:34:49.372" v="4" actId="478"/>
          <ac:grpSpMkLst>
            <pc:docMk/>
            <pc:sldMk cId="1614467907" sldId="299"/>
            <ac:grpSpMk id="28" creationId="{00000000-0000-0000-0000-000000000000}"/>
          </ac:grpSpMkLst>
        </pc:grpChg>
        <pc:picChg chg="add mod">
          <ac:chgData name="Lei Wan" userId="86aeebfc-b218-4e39-8732-281d44f077ea" providerId="ADAL" clId="{EC75E4A4-2180-5B46-82FB-8C3C1BEEFE23}" dt="2021-05-25T16:35:06.485" v="11" actId="1076"/>
          <ac:picMkLst>
            <pc:docMk/>
            <pc:sldMk cId="1614467907" sldId="299"/>
            <ac:picMk id="3" creationId="{5808C0C3-E1D4-F14B-B334-26C062502639}"/>
          </ac:picMkLst>
        </pc:picChg>
        <pc:cxnChg chg="mod">
          <ac:chgData name="Lei Wan" userId="86aeebfc-b218-4e39-8732-281d44f077ea" providerId="ADAL" clId="{EC75E4A4-2180-5B46-82FB-8C3C1BEEFE23}" dt="2021-05-25T16:34:49.372" v="4" actId="478"/>
          <ac:cxnSpMkLst>
            <pc:docMk/>
            <pc:sldMk cId="1614467907" sldId="299"/>
            <ac:cxnSpMk id="12" creationId="{00000000-0000-0000-0000-000000000000}"/>
          </ac:cxnSpMkLst>
        </pc:cxnChg>
        <pc:cxnChg chg="mod">
          <ac:chgData name="Lei Wan" userId="86aeebfc-b218-4e39-8732-281d44f077ea" providerId="ADAL" clId="{EC75E4A4-2180-5B46-82FB-8C3C1BEEFE23}" dt="2021-05-25T16:34:49.372" v="4" actId="478"/>
          <ac:cxnSpMkLst>
            <pc:docMk/>
            <pc:sldMk cId="1614467907" sldId="299"/>
            <ac:cxnSpMk id="13" creationId="{00000000-0000-0000-0000-000000000000}"/>
          </ac:cxnSpMkLst>
        </pc:cxnChg>
        <pc:cxnChg chg="mod">
          <ac:chgData name="Lei Wan" userId="86aeebfc-b218-4e39-8732-281d44f077ea" providerId="ADAL" clId="{EC75E4A4-2180-5B46-82FB-8C3C1BEEFE23}" dt="2021-05-25T16:34:49.372" v="4" actId="478"/>
          <ac:cxnSpMkLst>
            <pc:docMk/>
            <pc:sldMk cId="1614467907" sldId="299"/>
            <ac:cxnSpMk id="16" creationId="{00000000-0000-0000-0000-000000000000}"/>
          </ac:cxnSpMkLst>
        </pc:cxnChg>
        <pc:cxnChg chg="mod">
          <ac:chgData name="Lei Wan" userId="86aeebfc-b218-4e39-8732-281d44f077ea" providerId="ADAL" clId="{EC75E4A4-2180-5B46-82FB-8C3C1BEEFE23}" dt="2021-05-25T16:34:49.372" v="4" actId="478"/>
          <ac:cxnSpMkLst>
            <pc:docMk/>
            <pc:sldMk cId="1614467907" sldId="299"/>
            <ac:cxnSpMk id="19" creationId="{00000000-0000-0000-0000-000000000000}"/>
          </ac:cxnSpMkLst>
        </pc:cxnChg>
        <pc:cxnChg chg="mod">
          <ac:chgData name="Lei Wan" userId="86aeebfc-b218-4e39-8732-281d44f077ea" providerId="ADAL" clId="{EC75E4A4-2180-5B46-82FB-8C3C1BEEFE23}" dt="2021-05-25T16:34:49.372" v="4" actId="478"/>
          <ac:cxnSpMkLst>
            <pc:docMk/>
            <pc:sldMk cId="1614467907" sldId="299"/>
            <ac:cxnSpMk id="22" creationId="{00000000-0000-0000-0000-000000000000}"/>
          </ac:cxnSpMkLst>
        </pc:cxnChg>
        <pc:cxnChg chg="mod">
          <ac:chgData name="Lei Wan" userId="86aeebfc-b218-4e39-8732-281d44f077ea" providerId="ADAL" clId="{EC75E4A4-2180-5B46-82FB-8C3C1BEEFE23}" dt="2021-05-25T16:34:49.372" v="4" actId="478"/>
          <ac:cxnSpMkLst>
            <pc:docMk/>
            <pc:sldMk cId="1614467907" sldId="299"/>
            <ac:cxnSpMk id="25" creationId="{00000000-0000-0000-0000-000000000000}"/>
          </ac:cxnSpMkLst>
        </pc:cxnChg>
      </pc:sldChg>
    </pc:docChg>
  </pc:docChgLst>
  <pc:docChgLst>
    <pc:chgData name="Lei Wan" userId="86aeebfc-b218-4e39-8732-281d44f077ea" providerId="ADAL" clId="{64AABF18-1DB9-4029-95C0-AE5B1CB2565D}"/>
    <pc:docChg chg="custSel addSld modSld sldOrd">
      <pc:chgData name="Lei Wan" userId="86aeebfc-b218-4e39-8732-281d44f077ea" providerId="ADAL" clId="{64AABF18-1DB9-4029-95C0-AE5B1CB2565D}" dt="2021-09-10T10:58:07.007" v="63" actId="1076"/>
      <pc:docMkLst>
        <pc:docMk/>
      </pc:docMkLst>
      <pc:sldChg chg="ord">
        <pc:chgData name="Lei Wan" userId="86aeebfc-b218-4e39-8732-281d44f077ea" providerId="ADAL" clId="{64AABF18-1DB9-4029-95C0-AE5B1CB2565D}" dt="2021-09-10T10:36:41.101" v="1"/>
        <pc:sldMkLst>
          <pc:docMk/>
          <pc:sldMk cId="1480411518" sldId="367"/>
        </pc:sldMkLst>
      </pc:sldChg>
      <pc:sldChg chg="addSp delSp modSp add mod">
        <pc:chgData name="Lei Wan" userId="86aeebfc-b218-4e39-8732-281d44f077ea" providerId="ADAL" clId="{64AABF18-1DB9-4029-95C0-AE5B1CB2565D}" dt="2021-09-10T10:47:29.600" v="18" actId="478"/>
        <pc:sldMkLst>
          <pc:docMk/>
          <pc:sldMk cId="3470767035" sldId="368"/>
        </pc:sldMkLst>
        <pc:spChg chg="del">
          <ac:chgData name="Lei Wan" userId="86aeebfc-b218-4e39-8732-281d44f077ea" providerId="ADAL" clId="{64AABF18-1DB9-4029-95C0-AE5B1CB2565D}" dt="2021-09-10T10:47:29.600" v="18" actId="478"/>
          <ac:spMkLst>
            <pc:docMk/>
            <pc:sldMk cId="3470767035" sldId="368"/>
            <ac:spMk id="6" creationId="{3A5F803A-DB52-854C-85BF-67C5E6A14323}"/>
          </ac:spMkLst>
        </pc:spChg>
        <pc:spChg chg="mod">
          <ac:chgData name="Lei Wan" userId="86aeebfc-b218-4e39-8732-281d44f077ea" providerId="ADAL" clId="{64AABF18-1DB9-4029-95C0-AE5B1CB2565D}" dt="2021-09-10T10:46:04.703" v="13" actId="1076"/>
          <ac:spMkLst>
            <pc:docMk/>
            <pc:sldMk cId="3470767035" sldId="368"/>
            <ac:spMk id="95" creationId="{00000000-0000-0000-0000-000000000000}"/>
          </ac:spMkLst>
        </pc:spChg>
        <pc:grpChg chg="mod">
          <ac:chgData name="Lei Wan" userId="86aeebfc-b218-4e39-8732-281d44f077ea" providerId="ADAL" clId="{64AABF18-1DB9-4029-95C0-AE5B1CB2565D}" dt="2021-09-10T10:46:06.120" v="14" actId="1076"/>
          <ac:grpSpMkLst>
            <pc:docMk/>
            <pc:sldMk cId="3470767035" sldId="368"/>
            <ac:grpSpMk id="5" creationId="{00000000-0000-0000-0000-000000000000}"/>
          </ac:grpSpMkLst>
        </pc:grpChg>
        <pc:picChg chg="add mod">
          <ac:chgData name="Lei Wan" userId="86aeebfc-b218-4e39-8732-281d44f077ea" providerId="ADAL" clId="{64AABF18-1DB9-4029-95C0-AE5B1CB2565D}" dt="2021-09-10T10:47:15.975" v="17" actId="14100"/>
          <ac:picMkLst>
            <pc:docMk/>
            <pc:sldMk cId="3470767035" sldId="368"/>
            <ac:picMk id="7" creationId="{4BAE43C0-91F0-4F3D-BDD5-C1C418E71295}"/>
          </ac:picMkLst>
        </pc:picChg>
      </pc:sldChg>
      <pc:sldChg chg="addSp delSp modSp add mod">
        <pc:chgData name="Lei Wan" userId="86aeebfc-b218-4e39-8732-281d44f077ea" providerId="ADAL" clId="{64AABF18-1DB9-4029-95C0-AE5B1CB2565D}" dt="2021-09-10T10:58:07.007" v="63" actId="1076"/>
        <pc:sldMkLst>
          <pc:docMk/>
          <pc:sldMk cId="3208519258" sldId="369"/>
        </pc:sldMkLst>
        <pc:spChg chg="del">
          <ac:chgData name="Lei Wan" userId="86aeebfc-b218-4e39-8732-281d44f077ea" providerId="ADAL" clId="{64AABF18-1DB9-4029-95C0-AE5B1CB2565D}" dt="2021-09-10T10:55:30.348" v="20" actId="478"/>
          <ac:spMkLst>
            <pc:docMk/>
            <pc:sldMk cId="3208519258" sldId="369"/>
            <ac:spMk id="50" creationId="{D8872CD7-8FF9-8947-8008-402BA8257F07}"/>
          </ac:spMkLst>
        </pc:spChg>
        <pc:spChg chg="del">
          <ac:chgData name="Lei Wan" userId="86aeebfc-b218-4e39-8732-281d44f077ea" providerId="ADAL" clId="{64AABF18-1DB9-4029-95C0-AE5B1CB2565D}" dt="2021-09-10T10:55:30.348" v="20" actId="478"/>
          <ac:spMkLst>
            <pc:docMk/>
            <pc:sldMk cId="3208519258" sldId="369"/>
            <ac:spMk id="75" creationId="{8202BA94-B6F9-ED4E-8B08-D2F53E13CAE3}"/>
          </ac:spMkLst>
        </pc:spChg>
        <pc:spChg chg="del">
          <ac:chgData name="Lei Wan" userId="86aeebfc-b218-4e39-8732-281d44f077ea" providerId="ADAL" clId="{64AABF18-1DB9-4029-95C0-AE5B1CB2565D}" dt="2021-09-10T10:55:30.348" v="20" actId="478"/>
          <ac:spMkLst>
            <pc:docMk/>
            <pc:sldMk cId="3208519258" sldId="369"/>
            <ac:spMk id="77" creationId="{648FD389-F1A7-4249-8CF3-3FFA8E7B908F}"/>
          </ac:spMkLst>
        </pc:spChg>
        <pc:spChg chg="mod">
          <ac:chgData name="Lei Wan" userId="86aeebfc-b218-4e39-8732-281d44f077ea" providerId="ADAL" clId="{64AABF18-1DB9-4029-95C0-AE5B1CB2565D}" dt="2021-09-10T10:55:48.878" v="40" actId="1076"/>
          <ac:spMkLst>
            <pc:docMk/>
            <pc:sldMk cId="3208519258" sldId="369"/>
            <ac:spMk id="95" creationId="{00000000-0000-0000-0000-000000000000}"/>
          </ac:spMkLst>
        </pc:spChg>
        <pc:spChg chg="del">
          <ac:chgData name="Lei Wan" userId="86aeebfc-b218-4e39-8732-281d44f077ea" providerId="ADAL" clId="{64AABF18-1DB9-4029-95C0-AE5B1CB2565D}" dt="2021-09-10T10:55:30.348" v="20" actId="478"/>
          <ac:spMkLst>
            <pc:docMk/>
            <pc:sldMk cId="3208519258" sldId="369"/>
            <ac:spMk id="150" creationId="{00000000-0000-0000-0000-000000000000}"/>
          </ac:spMkLst>
        </pc:spChg>
        <pc:spChg chg="del">
          <ac:chgData name="Lei Wan" userId="86aeebfc-b218-4e39-8732-281d44f077ea" providerId="ADAL" clId="{64AABF18-1DB9-4029-95C0-AE5B1CB2565D}" dt="2021-09-10T10:55:30.348" v="20" actId="478"/>
          <ac:spMkLst>
            <pc:docMk/>
            <pc:sldMk cId="3208519258" sldId="369"/>
            <ac:spMk id="152" creationId="{00000000-0000-0000-0000-000000000000}"/>
          </ac:spMkLst>
        </pc:spChg>
        <pc:grpChg chg="del">
          <ac:chgData name="Lei Wan" userId="86aeebfc-b218-4e39-8732-281d44f077ea" providerId="ADAL" clId="{64AABF18-1DB9-4029-95C0-AE5B1CB2565D}" dt="2021-09-10T10:55:30.348" v="20" actId="478"/>
          <ac:grpSpMkLst>
            <pc:docMk/>
            <pc:sldMk cId="3208519258" sldId="369"/>
            <ac:grpSpMk id="4" creationId="{00000000-0000-0000-0000-000000000000}"/>
          </ac:grpSpMkLst>
        </pc:grpChg>
        <pc:grpChg chg="del">
          <ac:chgData name="Lei Wan" userId="86aeebfc-b218-4e39-8732-281d44f077ea" providerId="ADAL" clId="{64AABF18-1DB9-4029-95C0-AE5B1CB2565D}" dt="2021-09-10T10:55:30.348" v="20" actId="478"/>
          <ac:grpSpMkLst>
            <pc:docMk/>
            <pc:sldMk cId="3208519258" sldId="369"/>
            <ac:grpSpMk id="5" creationId="{00000000-0000-0000-0000-000000000000}"/>
          </ac:grpSpMkLst>
        </pc:grpChg>
        <pc:picChg chg="del">
          <ac:chgData name="Lei Wan" userId="86aeebfc-b218-4e39-8732-281d44f077ea" providerId="ADAL" clId="{64AABF18-1DB9-4029-95C0-AE5B1CB2565D}" dt="2021-09-10T10:55:30.348" v="20" actId="478"/>
          <ac:picMkLst>
            <pc:docMk/>
            <pc:sldMk cId="3208519258" sldId="369"/>
            <ac:picMk id="7" creationId="{4BAE43C0-91F0-4F3D-BDD5-C1C418E71295}"/>
          </ac:picMkLst>
        </pc:picChg>
        <pc:picChg chg="add mod">
          <ac:chgData name="Lei Wan" userId="86aeebfc-b218-4e39-8732-281d44f077ea" providerId="ADAL" clId="{64AABF18-1DB9-4029-95C0-AE5B1CB2565D}" dt="2021-09-10T10:57:25.190" v="55" actId="1076"/>
          <ac:picMkLst>
            <pc:docMk/>
            <pc:sldMk cId="3208519258" sldId="369"/>
            <ac:picMk id="8" creationId="{6CDDDBA9-994F-4652-AB1A-EC88CEF6EDF9}"/>
          </ac:picMkLst>
        </pc:picChg>
        <pc:picChg chg="add mod">
          <ac:chgData name="Lei Wan" userId="86aeebfc-b218-4e39-8732-281d44f077ea" providerId="ADAL" clId="{64AABF18-1DB9-4029-95C0-AE5B1CB2565D}" dt="2021-09-10T10:57:32.406" v="58" actId="1076"/>
          <ac:picMkLst>
            <pc:docMk/>
            <pc:sldMk cId="3208519258" sldId="369"/>
            <ac:picMk id="10" creationId="{7D161163-F0CE-4A54-A000-23C18FBA7750}"/>
          </ac:picMkLst>
        </pc:picChg>
        <pc:picChg chg="add mod">
          <ac:chgData name="Lei Wan" userId="86aeebfc-b218-4e39-8732-281d44f077ea" providerId="ADAL" clId="{64AABF18-1DB9-4029-95C0-AE5B1CB2565D}" dt="2021-09-10T10:58:07.007" v="63" actId="1076"/>
          <ac:picMkLst>
            <pc:docMk/>
            <pc:sldMk cId="3208519258" sldId="369"/>
            <ac:picMk id="12" creationId="{FADE36D7-273C-4CF0-8475-DD119C4AE881}"/>
          </ac:picMkLst>
        </pc:picChg>
        <pc:picChg chg="del">
          <ac:chgData name="Lei Wan" userId="86aeebfc-b218-4e39-8732-281d44f077ea" providerId="ADAL" clId="{64AABF18-1DB9-4029-95C0-AE5B1CB2565D}" dt="2021-09-10T10:55:30.348" v="20" actId="478"/>
          <ac:picMkLst>
            <pc:docMk/>
            <pc:sldMk cId="3208519258" sldId="369"/>
            <ac:picMk id="165" creationId="{00000000-0000-0000-0000-000000000000}"/>
          </ac:picMkLst>
        </pc:picChg>
        <pc:cxnChg chg="mod">
          <ac:chgData name="Lei Wan" userId="86aeebfc-b218-4e39-8732-281d44f077ea" providerId="ADAL" clId="{64AABF18-1DB9-4029-95C0-AE5B1CB2565D}" dt="2021-09-10T10:55:30.348" v="20" actId="478"/>
          <ac:cxnSpMkLst>
            <pc:docMk/>
            <pc:sldMk cId="3208519258" sldId="369"/>
            <ac:cxnSpMk id="67" creationId="{00000000-0000-0000-0000-000000000000}"/>
          </ac:cxnSpMkLst>
        </pc:cxnChg>
        <pc:cxnChg chg="mod">
          <ac:chgData name="Lei Wan" userId="86aeebfc-b218-4e39-8732-281d44f077ea" providerId="ADAL" clId="{64AABF18-1DB9-4029-95C0-AE5B1CB2565D}" dt="2021-09-10T10:55:30.348" v="20" actId="478"/>
          <ac:cxnSpMkLst>
            <pc:docMk/>
            <pc:sldMk cId="3208519258" sldId="369"/>
            <ac:cxnSpMk id="70" creationId="{00000000-0000-0000-0000-000000000000}"/>
          </ac:cxnSpMkLst>
        </pc:cxnChg>
        <pc:cxnChg chg="mod">
          <ac:chgData name="Lei Wan" userId="86aeebfc-b218-4e39-8732-281d44f077ea" providerId="ADAL" clId="{64AABF18-1DB9-4029-95C0-AE5B1CB2565D}" dt="2021-09-10T10:55:30.348" v="20" actId="478"/>
          <ac:cxnSpMkLst>
            <pc:docMk/>
            <pc:sldMk cId="3208519258" sldId="369"/>
            <ac:cxnSpMk id="73" creationId="{00000000-0000-0000-0000-000000000000}"/>
          </ac:cxnSpMkLst>
        </pc:cxnChg>
      </pc:sldChg>
    </pc:docChg>
  </pc:docChgLst>
  <pc:docChgLst>
    <pc:chgData name="Lei Wan" userId="86aeebfc-b218-4e39-8732-281d44f077ea" providerId="ADAL" clId="{AF43918B-4DD3-4742-8155-22C623A8CD7A}"/>
    <pc:docChg chg="modSld">
      <pc:chgData name="Lei Wan" userId="86aeebfc-b218-4e39-8732-281d44f077ea" providerId="ADAL" clId="{AF43918B-4DD3-4742-8155-22C623A8CD7A}" dt="2021-08-13T11:03:53.291" v="7" actId="14100"/>
      <pc:docMkLst>
        <pc:docMk/>
      </pc:docMkLst>
      <pc:sldChg chg="modSp">
        <pc:chgData name="Lei Wan" userId="86aeebfc-b218-4e39-8732-281d44f077ea" providerId="ADAL" clId="{AF43918B-4DD3-4742-8155-22C623A8CD7A}" dt="2021-08-13T11:03:53.291" v="7" actId="14100"/>
        <pc:sldMkLst>
          <pc:docMk/>
          <pc:sldMk cId="4085639235" sldId="352"/>
        </pc:sldMkLst>
        <pc:spChg chg="mod">
          <ac:chgData name="Lei Wan" userId="86aeebfc-b218-4e39-8732-281d44f077ea" providerId="ADAL" clId="{AF43918B-4DD3-4742-8155-22C623A8CD7A}" dt="2021-08-13T11:03:47.613" v="3" actId="14100"/>
          <ac:spMkLst>
            <pc:docMk/>
            <pc:sldMk cId="4085639235" sldId="352"/>
            <ac:spMk id="64" creationId="{00000000-0000-0000-0000-000000000000}"/>
          </ac:spMkLst>
        </pc:spChg>
        <pc:spChg chg="mod">
          <ac:chgData name="Lei Wan" userId="86aeebfc-b218-4e39-8732-281d44f077ea" providerId="ADAL" clId="{AF43918B-4DD3-4742-8155-22C623A8CD7A}" dt="2021-08-13T11:03:53.291" v="7" actId="14100"/>
          <ac:spMkLst>
            <pc:docMk/>
            <pc:sldMk cId="4085639235" sldId="352"/>
            <ac:spMk id="66" creationId="{00000000-0000-0000-0000-000000000000}"/>
          </ac:spMkLst>
        </pc:spChg>
      </pc:sldChg>
    </pc:docChg>
  </pc:docChgLst>
  <pc:docChgLst>
    <pc:chgData name="Lei Wan" userId="86aeebfc-b218-4e39-8732-281d44f077ea" providerId="ADAL" clId="{562ACFC9-5FAF-7A43-925E-A94D320D8CFB}"/>
    <pc:docChg chg="custSel modSld">
      <pc:chgData name="Lei Wan" userId="86aeebfc-b218-4e39-8732-281d44f077ea" providerId="ADAL" clId="{562ACFC9-5FAF-7A43-925E-A94D320D8CFB}" dt="2021-09-10T11:18:58.606" v="147" actId="1076"/>
      <pc:docMkLst>
        <pc:docMk/>
      </pc:docMkLst>
      <pc:sldChg chg="addSp modSp">
        <pc:chgData name="Lei Wan" userId="86aeebfc-b218-4e39-8732-281d44f077ea" providerId="ADAL" clId="{562ACFC9-5FAF-7A43-925E-A94D320D8CFB}" dt="2021-09-10T11:18:58.606" v="147" actId="1076"/>
        <pc:sldMkLst>
          <pc:docMk/>
          <pc:sldMk cId="3470767035" sldId="368"/>
        </pc:sldMkLst>
        <pc:spChg chg="add mod">
          <ac:chgData name="Lei Wan" userId="86aeebfc-b218-4e39-8732-281d44f077ea" providerId="ADAL" clId="{562ACFC9-5FAF-7A43-925E-A94D320D8CFB}" dt="2021-09-10T11:18:38.383" v="116" actId="1076"/>
          <ac:spMkLst>
            <pc:docMk/>
            <pc:sldMk cId="3470767035" sldId="368"/>
            <ac:spMk id="81" creationId="{C351811C-9169-1945-976E-31307F4208E0}"/>
          </ac:spMkLst>
        </pc:spChg>
        <pc:spChg chg="add mod">
          <ac:chgData name="Lei Wan" userId="86aeebfc-b218-4e39-8732-281d44f077ea" providerId="ADAL" clId="{562ACFC9-5FAF-7A43-925E-A94D320D8CFB}" dt="2021-09-10T11:18:58.606" v="147" actId="1076"/>
          <ac:spMkLst>
            <pc:docMk/>
            <pc:sldMk cId="3470767035" sldId="368"/>
            <ac:spMk id="83" creationId="{4537E136-D9ED-E146-A273-D19A49A5850C}"/>
          </ac:spMkLst>
        </pc:spChg>
        <pc:picChg chg="mod">
          <ac:chgData name="Lei Wan" userId="86aeebfc-b218-4e39-8732-281d44f077ea" providerId="ADAL" clId="{562ACFC9-5FAF-7A43-925E-A94D320D8CFB}" dt="2021-09-10T11:18:12.660" v="94" actId="1076"/>
          <ac:picMkLst>
            <pc:docMk/>
            <pc:sldMk cId="3470767035" sldId="368"/>
            <ac:picMk id="7" creationId="{4BAE43C0-91F0-4F3D-BDD5-C1C418E71295}"/>
          </ac:picMkLst>
        </pc:picChg>
      </pc:sldChg>
      <pc:sldChg chg="addSp modSp">
        <pc:chgData name="Lei Wan" userId="86aeebfc-b218-4e39-8732-281d44f077ea" providerId="ADAL" clId="{562ACFC9-5FAF-7A43-925E-A94D320D8CFB}" dt="2021-09-10T11:10:00.721" v="92" actId="1076"/>
        <pc:sldMkLst>
          <pc:docMk/>
          <pc:sldMk cId="3208519258" sldId="369"/>
        </pc:sldMkLst>
        <pc:spChg chg="add mod">
          <ac:chgData name="Lei Wan" userId="86aeebfc-b218-4e39-8732-281d44f077ea" providerId="ADAL" clId="{562ACFC9-5FAF-7A43-925E-A94D320D8CFB}" dt="2021-09-10T11:08:42.267" v="49" actId="113"/>
          <ac:spMkLst>
            <pc:docMk/>
            <pc:sldMk cId="3208519258" sldId="369"/>
            <ac:spMk id="6" creationId="{C2649A05-283C-3A40-AB4F-36CE969C80E9}"/>
          </ac:spMkLst>
        </pc:spChg>
        <pc:spChg chg="add mod">
          <ac:chgData name="Lei Wan" userId="86aeebfc-b218-4e39-8732-281d44f077ea" providerId="ADAL" clId="{562ACFC9-5FAF-7A43-925E-A94D320D8CFB}" dt="2021-09-10T11:10:00.721" v="92" actId="1076"/>
          <ac:spMkLst>
            <pc:docMk/>
            <pc:sldMk cId="3208519258" sldId="369"/>
            <ac:spMk id="7" creationId="{0FB6A810-0788-C74A-BD66-F2D237A589AE}"/>
          </ac:spMkLst>
        </pc:spChg>
        <pc:spChg chg="mod">
          <ac:chgData name="Lei Wan" userId="86aeebfc-b218-4e39-8732-281d44f077ea" providerId="ADAL" clId="{562ACFC9-5FAF-7A43-925E-A94D320D8CFB}" dt="2021-09-10T11:03:48.454" v="32" actId="14100"/>
          <ac:spMkLst>
            <pc:docMk/>
            <pc:sldMk cId="3208519258" sldId="369"/>
            <ac:spMk id="95" creationId="{00000000-0000-0000-0000-000000000000}"/>
          </ac:spMkLst>
        </pc:spChg>
        <pc:picChg chg="mod">
          <ac:chgData name="Lei Wan" userId="86aeebfc-b218-4e39-8732-281d44f077ea" providerId="ADAL" clId="{562ACFC9-5FAF-7A43-925E-A94D320D8CFB}" dt="2021-09-10T11:08:54.087" v="54" actId="14100"/>
          <ac:picMkLst>
            <pc:docMk/>
            <pc:sldMk cId="3208519258" sldId="369"/>
            <ac:picMk id="10" creationId="{7D161163-F0CE-4A54-A000-23C18FBA7750}"/>
          </ac:picMkLst>
        </pc:picChg>
        <pc:picChg chg="mod">
          <ac:chgData name="Lei Wan" userId="86aeebfc-b218-4e39-8732-281d44f077ea" providerId="ADAL" clId="{562ACFC9-5FAF-7A43-925E-A94D320D8CFB}" dt="2021-09-10T11:08:46.992" v="51" actId="1076"/>
          <ac:picMkLst>
            <pc:docMk/>
            <pc:sldMk cId="3208519258" sldId="369"/>
            <ac:picMk id="12" creationId="{FADE36D7-273C-4CF0-8475-DD119C4AE881}"/>
          </ac:picMkLst>
        </pc:picChg>
      </pc:sldChg>
    </pc:docChg>
  </pc:docChgLst>
  <pc:docChgLst>
    <pc:chgData name="Lei Wan" userId="86aeebfc-b218-4e39-8732-281d44f077ea" providerId="ADAL" clId="{ED463782-421B-4AFF-9898-CD2CADF02DBC}"/>
    <pc:docChg chg="undo custSel addSld modSld sldOrd">
      <pc:chgData name="Lei Wan" userId="86aeebfc-b218-4e39-8732-281d44f077ea" providerId="ADAL" clId="{ED463782-421B-4AFF-9898-CD2CADF02DBC}" dt="2021-09-19T21:17:17.627" v="729" actId="20577"/>
      <pc:docMkLst>
        <pc:docMk/>
      </pc:docMkLst>
      <pc:sldChg chg="modSp add mod ord">
        <pc:chgData name="Lei Wan" userId="86aeebfc-b218-4e39-8732-281d44f077ea" providerId="ADAL" clId="{ED463782-421B-4AFF-9898-CD2CADF02DBC}" dt="2021-09-17T09:46:17.910" v="3" actId="20577"/>
        <pc:sldMkLst>
          <pc:docMk/>
          <pc:sldMk cId="4056188714" sldId="370"/>
        </pc:sldMkLst>
        <pc:spChg chg="mod">
          <ac:chgData name="Lei Wan" userId="86aeebfc-b218-4e39-8732-281d44f077ea" providerId="ADAL" clId="{ED463782-421B-4AFF-9898-CD2CADF02DBC}" dt="2021-09-17T09:46:17.910" v="3" actId="20577"/>
          <ac:spMkLst>
            <pc:docMk/>
            <pc:sldMk cId="4056188714" sldId="370"/>
            <ac:spMk id="4" creationId="{00000000-0000-0000-0000-000000000000}"/>
          </ac:spMkLst>
        </pc:spChg>
      </pc:sldChg>
      <pc:sldChg chg="addSp delSp modSp add mod ord">
        <pc:chgData name="Lei Wan" userId="86aeebfc-b218-4e39-8732-281d44f077ea" providerId="ADAL" clId="{ED463782-421B-4AFF-9898-CD2CADF02DBC}" dt="2021-09-17T10:12:39.810" v="306" actId="14100"/>
        <pc:sldMkLst>
          <pc:docMk/>
          <pc:sldMk cId="4003801936" sldId="371"/>
        </pc:sldMkLst>
        <pc:spChg chg="del">
          <ac:chgData name="Lei Wan" userId="86aeebfc-b218-4e39-8732-281d44f077ea" providerId="ADAL" clId="{ED463782-421B-4AFF-9898-CD2CADF02DBC}" dt="2021-09-17T09:46:36.501" v="7" actId="478"/>
          <ac:spMkLst>
            <pc:docMk/>
            <pc:sldMk cId="4003801936" sldId="371"/>
            <ac:spMk id="6" creationId="{C2649A05-283C-3A40-AB4F-36CE969C80E9}"/>
          </ac:spMkLst>
        </pc:spChg>
        <pc:spChg chg="del">
          <ac:chgData name="Lei Wan" userId="86aeebfc-b218-4e39-8732-281d44f077ea" providerId="ADAL" clId="{ED463782-421B-4AFF-9898-CD2CADF02DBC}" dt="2021-09-17T09:46:36.501" v="7" actId="478"/>
          <ac:spMkLst>
            <pc:docMk/>
            <pc:sldMk cId="4003801936" sldId="371"/>
            <ac:spMk id="7" creationId="{0FB6A810-0788-C74A-BD66-F2D237A589AE}"/>
          </ac:spMkLst>
        </pc:spChg>
        <pc:spChg chg="add mod">
          <ac:chgData name="Lei Wan" userId="86aeebfc-b218-4e39-8732-281d44f077ea" providerId="ADAL" clId="{ED463782-421B-4AFF-9898-CD2CADF02DBC}" dt="2021-09-17T10:00:32.626" v="198" actId="1076"/>
          <ac:spMkLst>
            <pc:docMk/>
            <pc:sldMk cId="4003801936" sldId="371"/>
            <ac:spMk id="25" creationId="{84C389F4-7A78-4C1B-855E-2C4F01FF6E1F}"/>
          </ac:spMkLst>
        </pc:spChg>
        <pc:spChg chg="del">
          <ac:chgData name="Lei Wan" userId="86aeebfc-b218-4e39-8732-281d44f077ea" providerId="ADAL" clId="{ED463782-421B-4AFF-9898-CD2CADF02DBC}" dt="2021-09-17T09:46:36.501" v="7" actId="478"/>
          <ac:spMkLst>
            <pc:docMk/>
            <pc:sldMk cId="4003801936" sldId="371"/>
            <ac:spMk id="95" creationId="{00000000-0000-0000-0000-000000000000}"/>
          </ac:spMkLst>
        </pc:spChg>
        <pc:picChg chg="add del mod">
          <ac:chgData name="Lei Wan" userId="86aeebfc-b218-4e39-8732-281d44f077ea" providerId="ADAL" clId="{ED463782-421B-4AFF-9898-CD2CADF02DBC}" dt="2021-09-17T09:49:57.725" v="27" actId="478"/>
          <ac:picMkLst>
            <pc:docMk/>
            <pc:sldMk cId="4003801936" sldId="371"/>
            <ac:picMk id="3" creationId="{42F652AC-D2F3-4916-A78F-CEDA57E18B82}"/>
          </ac:picMkLst>
        </pc:picChg>
        <pc:picChg chg="add del mod">
          <ac:chgData name="Lei Wan" userId="86aeebfc-b218-4e39-8732-281d44f077ea" providerId="ADAL" clId="{ED463782-421B-4AFF-9898-CD2CADF02DBC}" dt="2021-09-17T09:49:57.725" v="27" actId="478"/>
          <ac:picMkLst>
            <pc:docMk/>
            <pc:sldMk cId="4003801936" sldId="371"/>
            <ac:picMk id="5" creationId="{460A49BB-2895-4F05-B405-4F247AB4C2B4}"/>
          </ac:picMkLst>
        </pc:picChg>
        <pc:picChg chg="del">
          <ac:chgData name="Lei Wan" userId="86aeebfc-b218-4e39-8732-281d44f077ea" providerId="ADAL" clId="{ED463782-421B-4AFF-9898-CD2CADF02DBC}" dt="2021-09-17T09:46:36.501" v="7" actId="478"/>
          <ac:picMkLst>
            <pc:docMk/>
            <pc:sldMk cId="4003801936" sldId="371"/>
            <ac:picMk id="8" creationId="{6CDDDBA9-994F-4652-AB1A-EC88CEF6EDF9}"/>
          </ac:picMkLst>
        </pc:picChg>
        <pc:picChg chg="del">
          <ac:chgData name="Lei Wan" userId="86aeebfc-b218-4e39-8732-281d44f077ea" providerId="ADAL" clId="{ED463782-421B-4AFF-9898-CD2CADF02DBC}" dt="2021-09-17T09:46:36.501" v="7" actId="478"/>
          <ac:picMkLst>
            <pc:docMk/>
            <pc:sldMk cId="4003801936" sldId="371"/>
            <ac:picMk id="10" creationId="{7D161163-F0CE-4A54-A000-23C18FBA7750}"/>
          </ac:picMkLst>
        </pc:picChg>
        <pc:picChg chg="add del mod">
          <ac:chgData name="Lei Wan" userId="86aeebfc-b218-4e39-8732-281d44f077ea" providerId="ADAL" clId="{ED463782-421B-4AFF-9898-CD2CADF02DBC}" dt="2021-09-17T09:49:57.725" v="27" actId="478"/>
          <ac:picMkLst>
            <pc:docMk/>
            <pc:sldMk cId="4003801936" sldId="371"/>
            <ac:picMk id="11" creationId="{5292C7AF-9825-40AA-B932-2F21CC82AC64}"/>
          </ac:picMkLst>
        </pc:picChg>
        <pc:picChg chg="del">
          <ac:chgData name="Lei Wan" userId="86aeebfc-b218-4e39-8732-281d44f077ea" providerId="ADAL" clId="{ED463782-421B-4AFF-9898-CD2CADF02DBC}" dt="2021-09-17T09:46:36.501" v="7" actId="478"/>
          <ac:picMkLst>
            <pc:docMk/>
            <pc:sldMk cId="4003801936" sldId="371"/>
            <ac:picMk id="12" creationId="{FADE36D7-273C-4CF0-8475-DD119C4AE881}"/>
          </ac:picMkLst>
        </pc:picChg>
        <pc:picChg chg="add del mod modCrop">
          <ac:chgData name="Lei Wan" userId="86aeebfc-b218-4e39-8732-281d44f077ea" providerId="ADAL" clId="{ED463782-421B-4AFF-9898-CD2CADF02DBC}" dt="2021-09-17T10:12:31.826" v="303" actId="478"/>
          <ac:picMkLst>
            <pc:docMk/>
            <pc:sldMk cId="4003801936" sldId="371"/>
            <ac:picMk id="14" creationId="{F8696B60-F501-4A89-BDFF-D2B2ABA8C92B}"/>
          </ac:picMkLst>
        </pc:picChg>
        <pc:picChg chg="add mod modCrop">
          <ac:chgData name="Lei Wan" userId="86aeebfc-b218-4e39-8732-281d44f077ea" providerId="ADAL" clId="{ED463782-421B-4AFF-9898-CD2CADF02DBC}" dt="2021-09-17T09:53:29.819" v="61" actId="14100"/>
          <ac:picMkLst>
            <pc:docMk/>
            <pc:sldMk cId="4003801936" sldId="371"/>
            <ac:picMk id="16" creationId="{8E1C1D15-A70C-4803-B869-ED71BBF1F5EF}"/>
          </ac:picMkLst>
        </pc:picChg>
        <pc:picChg chg="add mod modCrop">
          <ac:chgData name="Lei Wan" userId="86aeebfc-b218-4e39-8732-281d44f077ea" providerId="ADAL" clId="{ED463782-421B-4AFF-9898-CD2CADF02DBC}" dt="2021-09-17T10:00:56.705" v="200" actId="1076"/>
          <ac:picMkLst>
            <pc:docMk/>
            <pc:sldMk cId="4003801936" sldId="371"/>
            <ac:picMk id="18" creationId="{86DEFCA3-C4C9-496F-9354-5F5FD76E6172}"/>
          </ac:picMkLst>
        </pc:picChg>
        <pc:picChg chg="add del mod">
          <ac:chgData name="Lei Wan" userId="86aeebfc-b218-4e39-8732-281d44f077ea" providerId="ADAL" clId="{ED463782-421B-4AFF-9898-CD2CADF02DBC}" dt="2021-09-17T09:51:16.876" v="45" actId="478"/>
          <ac:picMkLst>
            <pc:docMk/>
            <pc:sldMk cId="4003801936" sldId="371"/>
            <ac:picMk id="20" creationId="{7E3EB288-4B46-4865-88A3-9351A07F5103}"/>
          </ac:picMkLst>
        </pc:picChg>
        <pc:picChg chg="add mod modCrop">
          <ac:chgData name="Lei Wan" userId="86aeebfc-b218-4e39-8732-281d44f077ea" providerId="ADAL" clId="{ED463782-421B-4AFF-9898-CD2CADF02DBC}" dt="2021-09-17T10:12:39.810" v="306" actId="14100"/>
          <ac:picMkLst>
            <pc:docMk/>
            <pc:sldMk cId="4003801936" sldId="371"/>
            <ac:picMk id="22" creationId="{0ED469E3-3520-4C26-B44F-01F0FCFC9ED1}"/>
          </ac:picMkLst>
        </pc:picChg>
        <pc:picChg chg="add mod modCrop">
          <ac:chgData name="Lei Wan" userId="86aeebfc-b218-4e39-8732-281d44f077ea" providerId="ADAL" clId="{ED463782-421B-4AFF-9898-CD2CADF02DBC}" dt="2021-09-17T09:57:21.294" v="94" actId="1076"/>
          <ac:picMkLst>
            <pc:docMk/>
            <pc:sldMk cId="4003801936" sldId="371"/>
            <ac:picMk id="24" creationId="{2BFE0189-9EA0-49D4-86C5-EA70D74C24FC}"/>
          </ac:picMkLst>
        </pc:picChg>
        <pc:picChg chg="add mod modCrop">
          <ac:chgData name="Lei Wan" userId="86aeebfc-b218-4e39-8732-281d44f077ea" providerId="ADAL" clId="{ED463782-421B-4AFF-9898-CD2CADF02DBC}" dt="2021-09-17T10:12:35.721" v="305" actId="14100"/>
          <ac:picMkLst>
            <pc:docMk/>
            <pc:sldMk cId="4003801936" sldId="371"/>
            <ac:picMk id="27" creationId="{54A79971-C72A-4A49-A539-FC878F36BF06}"/>
          </ac:picMkLst>
        </pc:picChg>
      </pc:sldChg>
      <pc:sldChg chg="addSp delSp modSp add mod">
        <pc:chgData name="Lei Wan" userId="86aeebfc-b218-4e39-8732-281d44f077ea" providerId="ADAL" clId="{ED463782-421B-4AFF-9898-CD2CADF02DBC}" dt="2021-09-17T10:24:06.901" v="548" actId="14100"/>
        <pc:sldMkLst>
          <pc:docMk/>
          <pc:sldMk cId="660657860" sldId="372"/>
        </pc:sldMkLst>
        <pc:spChg chg="add mod">
          <ac:chgData name="Lei Wan" userId="86aeebfc-b218-4e39-8732-281d44f077ea" providerId="ADAL" clId="{ED463782-421B-4AFF-9898-CD2CADF02DBC}" dt="2021-09-17T10:16:22.162" v="403" actId="14100"/>
          <ac:spMkLst>
            <pc:docMk/>
            <pc:sldMk cId="660657860" sldId="372"/>
            <ac:spMk id="6" creationId="{5B5ED2F3-2E3C-4BF9-93D8-0D2F134CEBEA}"/>
          </ac:spMkLst>
        </pc:spChg>
        <pc:spChg chg="add mod">
          <ac:chgData name="Lei Wan" userId="86aeebfc-b218-4e39-8732-281d44f077ea" providerId="ADAL" clId="{ED463782-421B-4AFF-9898-CD2CADF02DBC}" dt="2021-09-17T10:24:06.901" v="548" actId="14100"/>
          <ac:spMkLst>
            <pc:docMk/>
            <pc:sldMk cId="660657860" sldId="372"/>
            <ac:spMk id="8" creationId="{4B5F1AA6-C6BB-453D-86E4-FFC5E1525FB7}"/>
          </ac:spMkLst>
        </pc:spChg>
        <pc:picChg chg="mod modCrop">
          <ac:chgData name="Lei Wan" userId="86aeebfc-b218-4e39-8732-281d44f077ea" providerId="ADAL" clId="{ED463782-421B-4AFF-9898-CD2CADF02DBC}" dt="2021-09-17T10:16:17.966" v="400" actId="1076"/>
          <ac:picMkLst>
            <pc:docMk/>
            <pc:sldMk cId="660657860" sldId="372"/>
            <ac:picMk id="3" creationId="{42F652AC-D2F3-4916-A78F-CEDA57E18B82}"/>
          </ac:picMkLst>
        </pc:picChg>
        <pc:picChg chg="add del mod modCrop">
          <ac:chgData name="Lei Wan" userId="86aeebfc-b218-4e39-8732-281d44f077ea" providerId="ADAL" clId="{ED463782-421B-4AFF-9898-CD2CADF02DBC}" dt="2021-09-17T10:23:12.183" v="507" actId="478"/>
          <ac:picMkLst>
            <pc:docMk/>
            <pc:sldMk cId="660657860" sldId="372"/>
            <ac:picMk id="4" creationId="{C7DADAAD-AF02-43DC-A4F8-891DB8ACF3C4}"/>
          </ac:picMkLst>
        </pc:picChg>
        <pc:picChg chg="mod modCrop">
          <ac:chgData name="Lei Wan" userId="86aeebfc-b218-4e39-8732-281d44f077ea" providerId="ADAL" clId="{ED463782-421B-4AFF-9898-CD2CADF02DBC}" dt="2021-09-17T10:16:16.958" v="399" actId="1076"/>
          <ac:picMkLst>
            <pc:docMk/>
            <pc:sldMk cId="660657860" sldId="372"/>
            <ac:picMk id="5" creationId="{460A49BB-2895-4F05-B405-4F247AB4C2B4}"/>
          </ac:picMkLst>
        </pc:picChg>
        <pc:picChg chg="add del mod modCrop">
          <ac:chgData name="Lei Wan" userId="86aeebfc-b218-4e39-8732-281d44f077ea" providerId="ADAL" clId="{ED463782-421B-4AFF-9898-CD2CADF02DBC}" dt="2021-09-17T10:23:40.992" v="517" actId="14100"/>
          <ac:picMkLst>
            <pc:docMk/>
            <pc:sldMk cId="660657860" sldId="372"/>
            <ac:picMk id="9" creationId="{1ED611A0-7F96-4296-9E2D-78446621BFD1}"/>
          </ac:picMkLst>
        </pc:picChg>
        <pc:picChg chg="mod modCrop">
          <ac:chgData name="Lei Wan" userId="86aeebfc-b218-4e39-8732-281d44f077ea" providerId="ADAL" clId="{ED463782-421B-4AFF-9898-CD2CADF02DBC}" dt="2021-09-17T10:23:41.952" v="518" actId="1076"/>
          <ac:picMkLst>
            <pc:docMk/>
            <pc:sldMk cId="660657860" sldId="372"/>
            <ac:picMk id="11" creationId="{5292C7AF-9825-40AA-B932-2F21CC82AC64}"/>
          </ac:picMkLst>
        </pc:picChg>
      </pc:sldChg>
      <pc:sldChg chg="modSp add mod">
        <pc:chgData name="Lei Wan" userId="86aeebfc-b218-4e39-8732-281d44f077ea" providerId="ADAL" clId="{ED463782-421B-4AFF-9898-CD2CADF02DBC}" dt="2021-09-19T21:17:17.627" v="729" actId="20577"/>
        <pc:sldMkLst>
          <pc:docMk/>
          <pc:sldMk cId="237770070" sldId="373"/>
        </pc:sldMkLst>
        <pc:spChg chg="mod">
          <ac:chgData name="Lei Wan" userId="86aeebfc-b218-4e39-8732-281d44f077ea" providerId="ADAL" clId="{ED463782-421B-4AFF-9898-CD2CADF02DBC}" dt="2021-09-19T21:17:15.387" v="727" actId="21"/>
          <ac:spMkLst>
            <pc:docMk/>
            <pc:sldMk cId="237770070" sldId="373"/>
            <ac:spMk id="19" creationId="{00000000-0000-0000-0000-000000000000}"/>
          </ac:spMkLst>
        </pc:spChg>
        <pc:spChg chg="mod">
          <ac:chgData name="Lei Wan" userId="86aeebfc-b218-4e39-8732-281d44f077ea" providerId="ADAL" clId="{ED463782-421B-4AFF-9898-CD2CADF02DBC}" dt="2021-09-19T21:17:17.627" v="729" actId="20577"/>
          <ac:spMkLst>
            <pc:docMk/>
            <pc:sldMk cId="237770070" sldId="373"/>
            <ac:spMk id="20" creationId="{00000000-0000-0000-0000-000000000000}"/>
          </ac:spMkLst>
        </pc:spChg>
        <pc:spChg chg="mod">
          <ac:chgData name="Lei Wan" userId="86aeebfc-b218-4e39-8732-281d44f077ea" providerId="ADAL" clId="{ED463782-421B-4AFF-9898-CD2CADF02DBC}" dt="2021-09-19T21:17:14.946" v="726" actId="20577"/>
          <ac:spMkLst>
            <pc:docMk/>
            <pc:sldMk cId="237770070" sldId="373"/>
            <ac:spMk id="21" creationId="{00000000-0000-0000-0000-000000000000}"/>
          </ac:spMkLst>
        </pc:spChg>
      </pc:sldChg>
    </pc:docChg>
  </pc:docChgLst>
  <pc:docChgLst>
    <pc:chgData name="Lei Wan" userId="86aeebfc-b218-4e39-8732-281d44f077ea" providerId="ADAL" clId="{EDC12469-48A3-BC4F-8F7A-45896E3AD9FB}"/>
    <pc:docChg chg="modSld">
      <pc:chgData name="Lei Wan" userId="86aeebfc-b218-4e39-8732-281d44f077ea" providerId="ADAL" clId="{EDC12469-48A3-BC4F-8F7A-45896E3AD9FB}" dt="2021-10-17T09:14:16.067" v="5" actId="208"/>
      <pc:docMkLst>
        <pc:docMk/>
      </pc:docMkLst>
      <pc:sldChg chg="addSp modSp">
        <pc:chgData name="Lei Wan" userId="86aeebfc-b218-4e39-8732-281d44f077ea" providerId="ADAL" clId="{EDC12469-48A3-BC4F-8F7A-45896E3AD9FB}" dt="2021-10-17T09:14:16.067" v="5" actId="208"/>
        <pc:sldMkLst>
          <pc:docMk/>
          <pc:sldMk cId="870253842" sldId="390"/>
        </pc:sldMkLst>
        <pc:spChg chg="add mod">
          <ac:chgData name="Lei Wan" userId="86aeebfc-b218-4e39-8732-281d44f077ea" providerId="ADAL" clId="{EDC12469-48A3-BC4F-8F7A-45896E3AD9FB}" dt="2021-10-17T09:14:16.067" v="5" actId="208"/>
          <ac:spMkLst>
            <pc:docMk/>
            <pc:sldMk cId="870253842" sldId="390"/>
            <ac:spMk id="3" creationId="{697E6F1B-48B0-434D-971E-F354D7343440}"/>
          </ac:spMkLst>
        </pc:spChg>
      </pc:sldChg>
    </pc:docChg>
  </pc:docChgLst>
  <pc:docChgLst>
    <pc:chgData name="Lei Wan" userId="86aeebfc-b218-4e39-8732-281d44f077ea" providerId="ADAL" clId="{77241A14-DA58-47BB-AD35-2C4AEC68361F}"/>
    <pc:docChg chg="undo redo custSel addSld delSld modSld sldOrd">
      <pc:chgData name="Lei Wan" userId="86aeebfc-b218-4e39-8732-281d44f077ea" providerId="ADAL" clId="{77241A14-DA58-47BB-AD35-2C4AEC68361F}" dt="2021-10-17T11:52:36.492" v="8037" actId="1076"/>
      <pc:docMkLst>
        <pc:docMk/>
      </pc:docMkLst>
      <pc:sldChg chg="addSp delSp modSp mod">
        <pc:chgData name="Lei Wan" userId="86aeebfc-b218-4e39-8732-281d44f077ea" providerId="ADAL" clId="{77241A14-DA58-47BB-AD35-2C4AEC68361F}" dt="2021-10-17T11:52:36.492" v="8037" actId="1076"/>
        <pc:sldMkLst>
          <pc:docMk/>
          <pc:sldMk cId="3067029665" sldId="283"/>
        </pc:sldMkLst>
        <pc:spChg chg="mod">
          <ac:chgData name="Lei Wan" userId="86aeebfc-b218-4e39-8732-281d44f077ea" providerId="ADAL" clId="{77241A14-DA58-47BB-AD35-2C4AEC68361F}" dt="2021-10-16T19:51:38.534" v="7704" actId="20577"/>
          <ac:spMkLst>
            <pc:docMk/>
            <pc:sldMk cId="3067029665" sldId="283"/>
            <ac:spMk id="2" creationId="{00000000-0000-0000-0000-000000000000}"/>
          </ac:spMkLst>
        </pc:spChg>
        <pc:spChg chg="mod">
          <ac:chgData name="Lei Wan" userId="86aeebfc-b218-4e39-8732-281d44f077ea" providerId="ADAL" clId="{77241A14-DA58-47BB-AD35-2C4AEC68361F}" dt="2021-10-17T11:52:36.492" v="8037" actId="1076"/>
          <ac:spMkLst>
            <pc:docMk/>
            <pc:sldMk cId="3067029665" sldId="283"/>
            <ac:spMk id="3" creationId="{00000000-0000-0000-0000-000000000000}"/>
          </ac:spMkLst>
        </pc:spChg>
        <pc:spChg chg="mod">
          <ac:chgData name="Lei Wan" userId="86aeebfc-b218-4e39-8732-281d44f077ea" providerId="ADAL" clId="{77241A14-DA58-47BB-AD35-2C4AEC68361F}" dt="2021-10-17T11:52:34.292" v="8036" actId="1076"/>
          <ac:spMkLst>
            <pc:docMk/>
            <pc:sldMk cId="3067029665" sldId="283"/>
            <ac:spMk id="4" creationId="{00000000-0000-0000-0000-000000000000}"/>
          </ac:spMkLst>
        </pc:spChg>
        <pc:spChg chg="add mod">
          <ac:chgData name="Lei Wan" userId="86aeebfc-b218-4e39-8732-281d44f077ea" providerId="ADAL" clId="{77241A14-DA58-47BB-AD35-2C4AEC68361F}" dt="2021-10-09T19:55:24.452" v="361" actId="1076"/>
          <ac:spMkLst>
            <pc:docMk/>
            <pc:sldMk cId="3067029665" sldId="283"/>
            <ac:spMk id="7" creationId="{3187FE5F-D169-44E6-A6A6-BA64BFB6E086}"/>
          </ac:spMkLst>
        </pc:spChg>
        <pc:picChg chg="del">
          <ac:chgData name="Lei Wan" userId="86aeebfc-b218-4e39-8732-281d44f077ea" providerId="ADAL" clId="{77241A14-DA58-47BB-AD35-2C4AEC68361F}" dt="2021-10-09T19:29:41.711" v="11" actId="478"/>
          <ac:picMkLst>
            <pc:docMk/>
            <pc:sldMk cId="3067029665" sldId="283"/>
            <ac:picMk id="1028" creationId="{00000000-0000-0000-0000-000000000000}"/>
          </ac:picMkLst>
        </pc:picChg>
      </pc:sldChg>
      <pc:sldChg chg="addSp delSp modSp mod">
        <pc:chgData name="Lei Wan" userId="86aeebfc-b218-4e39-8732-281d44f077ea" providerId="ADAL" clId="{77241A14-DA58-47BB-AD35-2C4AEC68361F}" dt="2021-10-16T20:58:30.799" v="7976" actId="20577"/>
        <pc:sldMkLst>
          <pc:docMk/>
          <pc:sldMk cId="4231348239" sldId="291"/>
        </pc:sldMkLst>
        <pc:spChg chg="del">
          <ac:chgData name="Lei Wan" userId="86aeebfc-b218-4e39-8732-281d44f077ea" providerId="ADAL" clId="{77241A14-DA58-47BB-AD35-2C4AEC68361F}" dt="2021-10-09T19:57:04.831" v="386" actId="478"/>
          <ac:spMkLst>
            <pc:docMk/>
            <pc:sldMk cId="4231348239" sldId="291"/>
            <ac:spMk id="4" creationId="{00000000-0000-0000-0000-000000000000}"/>
          </ac:spMkLst>
        </pc:spChg>
        <pc:spChg chg="del">
          <ac:chgData name="Lei Wan" userId="86aeebfc-b218-4e39-8732-281d44f077ea" providerId="ADAL" clId="{77241A14-DA58-47BB-AD35-2C4AEC68361F}" dt="2021-10-09T19:57:04.831" v="386" actId="478"/>
          <ac:spMkLst>
            <pc:docMk/>
            <pc:sldMk cId="4231348239" sldId="291"/>
            <ac:spMk id="18" creationId="{D2AAFF88-4C73-1742-9A1E-6B4245E2BC7E}"/>
          </ac:spMkLst>
        </pc:spChg>
        <pc:spChg chg="add del mod">
          <ac:chgData name="Lei Wan" userId="86aeebfc-b218-4e39-8732-281d44f077ea" providerId="ADAL" clId="{77241A14-DA58-47BB-AD35-2C4AEC68361F}" dt="2021-10-09T19:57:27.273" v="392"/>
          <ac:spMkLst>
            <pc:docMk/>
            <pc:sldMk cId="4231348239" sldId="291"/>
            <ac:spMk id="28" creationId="{9D722760-F1A8-4987-89B3-A2E034CD7315}"/>
          </ac:spMkLst>
        </pc:spChg>
        <pc:spChg chg="mod">
          <ac:chgData name="Lei Wan" userId="86aeebfc-b218-4e39-8732-281d44f077ea" providerId="ADAL" clId="{77241A14-DA58-47BB-AD35-2C4AEC68361F}" dt="2021-10-09T19:57:10.755" v="387"/>
          <ac:spMkLst>
            <pc:docMk/>
            <pc:sldMk cId="4231348239" sldId="291"/>
            <ac:spMk id="31" creationId="{F7C024FC-FADC-47C4-9366-5078C055265B}"/>
          </ac:spMkLst>
        </pc:spChg>
        <pc:spChg chg="mod">
          <ac:chgData name="Lei Wan" userId="86aeebfc-b218-4e39-8732-281d44f077ea" providerId="ADAL" clId="{77241A14-DA58-47BB-AD35-2C4AEC68361F}" dt="2021-10-09T19:57:10.755" v="387"/>
          <ac:spMkLst>
            <pc:docMk/>
            <pc:sldMk cId="4231348239" sldId="291"/>
            <ac:spMk id="32" creationId="{BA72028B-694A-430F-86D9-B7C9F3A5F9BE}"/>
          </ac:spMkLst>
        </pc:spChg>
        <pc:spChg chg="mod">
          <ac:chgData name="Lei Wan" userId="86aeebfc-b218-4e39-8732-281d44f077ea" providerId="ADAL" clId="{77241A14-DA58-47BB-AD35-2C4AEC68361F}" dt="2021-10-09T19:57:10.755" v="387"/>
          <ac:spMkLst>
            <pc:docMk/>
            <pc:sldMk cId="4231348239" sldId="291"/>
            <ac:spMk id="38" creationId="{7F58E598-42E0-4D22-82F5-FC849E5DBB54}"/>
          </ac:spMkLst>
        </pc:spChg>
        <pc:spChg chg="mod">
          <ac:chgData name="Lei Wan" userId="86aeebfc-b218-4e39-8732-281d44f077ea" providerId="ADAL" clId="{77241A14-DA58-47BB-AD35-2C4AEC68361F}" dt="2021-10-09T19:57:10.755" v="387"/>
          <ac:spMkLst>
            <pc:docMk/>
            <pc:sldMk cId="4231348239" sldId="291"/>
            <ac:spMk id="39" creationId="{FF8417B0-0F48-4C98-B31A-7597A2893EEB}"/>
          </ac:spMkLst>
        </pc:spChg>
        <pc:spChg chg="add del mod">
          <ac:chgData name="Lei Wan" userId="86aeebfc-b218-4e39-8732-281d44f077ea" providerId="ADAL" clId="{77241A14-DA58-47BB-AD35-2C4AEC68361F}" dt="2021-10-09T19:57:27.273" v="392"/>
          <ac:spMkLst>
            <pc:docMk/>
            <pc:sldMk cId="4231348239" sldId="291"/>
            <ac:spMk id="42" creationId="{609AB8B1-16D8-4015-A0C1-C4F9D49AACEB}"/>
          </ac:spMkLst>
        </pc:spChg>
        <pc:spChg chg="mod">
          <ac:chgData name="Lei Wan" userId="86aeebfc-b218-4e39-8732-281d44f077ea" providerId="ADAL" clId="{77241A14-DA58-47BB-AD35-2C4AEC68361F}" dt="2021-10-09T19:57:10.755" v="387"/>
          <ac:spMkLst>
            <pc:docMk/>
            <pc:sldMk cId="4231348239" sldId="291"/>
            <ac:spMk id="45" creationId="{70EC6852-A4B8-4D8D-A683-87881761D15B}"/>
          </ac:spMkLst>
        </pc:spChg>
        <pc:spChg chg="mod">
          <ac:chgData name="Lei Wan" userId="86aeebfc-b218-4e39-8732-281d44f077ea" providerId="ADAL" clId="{77241A14-DA58-47BB-AD35-2C4AEC68361F}" dt="2021-10-09T19:57:10.755" v="387"/>
          <ac:spMkLst>
            <pc:docMk/>
            <pc:sldMk cId="4231348239" sldId="291"/>
            <ac:spMk id="46" creationId="{EBC27E25-21B1-40FC-A20F-ED0CA4C9B102}"/>
          </ac:spMkLst>
        </pc:spChg>
        <pc:spChg chg="mod">
          <ac:chgData name="Lei Wan" userId="86aeebfc-b218-4e39-8732-281d44f077ea" providerId="ADAL" clId="{77241A14-DA58-47BB-AD35-2C4AEC68361F}" dt="2021-10-09T19:57:10.755" v="387"/>
          <ac:spMkLst>
            <pc:docMk/>
            <pc:sldMk cId="4231348239" sldId="291"/>
            <ac:spMk id="50" creationId="{8EF544D6-D549-4B65-BFDD-19C764936048}"/>
          </ac:spMkLst>
        </pc:spChg>
        <pc:spChg chg="mod">
          <ac:chgData name="Lei Wan" userId="86aeebfc-b218-4e39-8732-281d44f077ea" providerId="ADAL" clId="{77241A14-DA58-47BB-AD35-2C4AEC68361F}" dt="2021-10-09T19:57:10.755" v="387"/>
          <ac:spMkLst>
            <pc:docMk/>
            <pc:sldMk cId="4231348239" sldId="291"/>
            <ac:spMk id="51" creationId="{180A381F-A6BC-409A-AC5D-A1733D78A1EB}"/>
          </ac:spMkLst>
        </pc:spChg>
        <pc:spChg chg="add del mod">
          <ac:chgData name="Lei Wan" userId="86aeebfc-b218-4e39-8732-281d44f077ea" providerId="ADAL" clId="{77241A14-DA58-47BB-AD35-2C4AEC68361F}" dt="2021-10-09T19:57:27.273" v="392"/>
          <ac:spMkLst>
            <pc:docMk/>
            <pc:sldMk cId="4231348239" sldId="291"/>
            <ac:spMk id="57" creationId="{814E7CCF-4CC9-4823-BC44-498946643FEA}"/>
          </ac:spMkLst>
        </pc:spChg>
        <pc:spChg chg="mod">
          <ac:chgData name="Lei Wan" userId="86aeebfc-b218-4e39-8732-281d44f077ea" providerId="ADAL" clId="{77241A14-DA58-47BB-AD35-2C4AEC68361F}" dt="2021-10-09T19:57:10.755" v="387"/>
          <ac:spMkLst>
            <pc:docMk/>
            <pc:sldMk cId="4231348239" sldId="291"/>
            <ac:spMk id="60" creationId="{465F1D83-0636-42DE-9D2D-76CDF19E4DFF}"/>
          </ac:spMkLst>
        </pc:spChg>
        <pc:spChg chg="mod">
          <ac:chgData name="Lei Wan" userId="86aeebfc-b218-4e39-8732-281d44f077ea" providerId="ADAL" clId="{77241A14-DA58-47BB-AD35-2C4AEC68361F}" dt="2021-10-09T19:57:10.755" v="387"/>
          <ac:spMkLst>
            <pc:docMk/>
            <pc:sldMk cId="4231348239" sldId="291"/>
            <ac:spMk id="61" creationId="{12003424-2A16-48F0-BF33-6A8E59D31DB1}"/>
          </ac:spMkLst>
        </pc:spChg>
        <pc:spChg chg="add del mod">
          <ac:chgData name="Lei Wan" userId="86aeebfc-b218-4e39-8732-281d44f077ea" providerId="ADAL" clId="{77241A14-DA58-47BB-AD35-2C4AEC68361F}" dt="2021-10-09T19:57:27.273" v="392"/>
          <ac:spMkLst>
            <pc:docMk/>
            <pc:sldMk cId="4231348239" sldId="291"/>
            <ac:spMk id="64" creationId="{1CCED494-595B-44A3-8198-65C916CC5C4F}"/>
          </ac:spMkLst>
        </pc:spChg>
        <pc:spChg chg="add del mod">
          <ac:chgData name="Lei Wan" userId="86aeebfc-b218-4e39-8732-281d44f077ea" providerId="ADAL" clId="{77241A14-DA58-47BB-AD35-2C4AEC68361F}" dt="2021-10-09T19:57:27.273" v="392"/>
          <ac:spMkLst>
            <pc:docMk/>
            <pc:sldMk cId="4231348239" sldId="291"/>
            <ac:spMk id="65" creationId="{EB5EC817-0A07-47CF-B52C-A693E4EE488D}"/>
          </ac:spMkLst>
        </pc:spChg>
        <pc:spChg chg="add del mod">
          <ac:chgData name="Lei Wan" userId="86aeebfc-b218-4e39-8732-281d44f077ea" providerId="ADAL" clId="{77241A14-DA58-47BB-AD35-2C4AEC68361F}" dt="2021-10-09T19:57:27.273" v="392"/>
          <ac:spMkLst>
            <pc:docMk/>
            <pc:sldMk cId="4231348239" sldId="291"/>
            <ac:spMk id="66" creationId="{B9005507-A362-4325-B3A5-F0635EC54214}"/>
          </ac:spMkLst>
        </pc:spChg>
        <pc:spChg chg="add mod">
          <ac:chgData name="Lei Wan" userId="86aeebfc-b218-4e39-8732-281d44f077ea" providerId="ADAL" clId="{77241A14-DA58-47BB-AD35-2C4AEC68361F}" dt="2021-10-09T20:17:11.609" v="603" actId="1076"/>
          <ac:spMkLst>
            <pc:docMk/>
            <pc:sldMk cId="4231348239" sldId="291"/>
            <ac:spMk id="81" creationId="{7551F188-27E6-449C-BD85-54C76A59621C}"/>
          </ac:spMkLst>
        </pc:spChg>
        <pc:spChg chg="mod">
          <ac:chgData name="Lei Wan" userId="86aeebfc-b218-4e39-8732-281d44f077ea" providerId="ADAL" clId="{77241A14-DA58-47BB-AD35-2C4AEC68361F}" dt="2021-10-09T20:24:30.005" v="687" actId="165"/>
          <ac:spMkLst>
            <pc:docMk/>
            <pc:sldMk cId="4231348239" sldId="291"/>
            <ac:spMk id="83" creationId="{FB3A8447-571B-4AED-ABED-6E92E4409C40}"/>
          </ac:spMkLst>
        </pc:spChg>
        <pc:spChg chg="mod">
          <ac:chgData name="Lei Wan" userId="86aeebfc-b218-4e39-8732-281d44f077ea" providerId="ADAL" clId="{77241A14-DA58-47BB-AD35-2C4AEC68361F}" dt="2021-10-09T20:24:30.005" v="687" actId="165"/>
          <ac:spMkLst>
            <pc:docMk/>
            <pc:sldMk cId="4231348239" sldId="291"/>
            <ac:spMk id="84" creationId="{5BAA6C0D-78B6-4D97-B837-D9948B7C1C1A}"/>
          </ac:spMkLst>
        </pc:spChg>
        <pc:spChg chg="mod">
          <ac:chgData name="Lei Wan" userId="86aeebfc-b218-4e39-8732-281d44f077ea" providerId="ADAL" clId="{77241A14-DA58-47BB-AD35-2C4AEC68361F}" dt="2021-10-09T20:24:47.689" v="689" actId="14100"/>
          <ac:spMkLst>
            <pc:docMk/>
            <pc:sldMk cId="4231348239" sldId="291"/>
            <ac:spMk id="88" creationId="{A3D904EA-6342-4696-A068-7AE937D4EF66}"/>
          </ac:spMkLst>
        </pc:spChg>
        <pc:spChg chg="mod">
          <ac:chgData name="Lei Wan" userId="86aeebfc-b218-4e39-8732-281d44f077ea" providerId="ADAL" clId="{77241A14-DA58-47BB-AD35-2C4AEC68361F}" dt="2021-10-09T20:24:47.689" v="689" actId="14100"/>
          <ac:spMkLst>
            <pc:docMk/>
            <pc:sldMk cId="4231348239" sldId="291"/>
            <ac:spMk id="89" creationId="{3E1959F2-1715-4C07-8271-B469429361D0}"/>
          </ac:spMkLst>
        </pc:spChg>
        <pc:spChg chg="add mod topLvl">
          <ac:chgData name="Lei Wan" userId="86aeebfc-b218-4e39-8732-281d44f077ea" providerId="ADAL" clId="{77241A14-DA58-47BB-AD35-2C4AEC68361F}" dt="2021-10-09T20:24:42.113" v="688" actId="1076"/>
          <ac:spMkLst>
            <pc:docMk/>
            <pc:sldMk cId="4231348239" sldId="291"/>
            <ac:spMk id="92" creationId="{98A1D9E2-289B-465C-8BD2-79415FA02FB8}"/>
          </ac:spMkLst>
        </pc:spChg>
        <pc:spChg chg="mod">
          <ac:chgData name="Lei Wan" userId="86aeebfc-b218-4e39-8732-281d44f077ea" providerId="ADAL" clId="{77241A14-DA58-47BB-AD35-2C4AEC68361F}" dt="2021-10-09T20:24:30.005" v="687" actId="165"/>
          <ac:spMkLst>
            <pc:docMk/>
            <pc:sldMk cId="4231348239" sldId="291"/>
            <ac:spMk id="95" creationId="{812AE466-DE51-400D-8B30-147D0264F484}"/>
          </ac:spMkLst>
        </pc:spChg>
        <pc:spChg chg="mod">
          <ac:chgData name="Lei Wan" userId="86aeebfc-b218-4e39-8732-281d44f077ea" providerId="ADAL" clId="{77241A14-DA58-47BB-AD35-2C4AEC68361F}" dt="2021-10-09T20:24:30.005" v="687" actId="165"/>
          <ac:spMkLst>
            <pc:docMk/>
            <pc:sldMk cId="4231348239" sldId="291"/>
            <ac:spMk id="96" creationId="{06A4E975-C5A4-480A-9827-A9EB82C41230}"/>
          </ac:spMkLst>
        </pc:spChg>
        <pc:spChg chg="mod">
          <ac:chgData name="Lei Wan" userId="86aeebfc-b218-4e39-8732-281d44f077ea" providerId="ADAL" clId="{77241A14-DA58-47BB-AD35-2C4AEC68361F}" dt="2021-10-09T20:25:20.184" v="696" actId="14100"/>
          <ac:spMkLst>
            <pc:docMk/>
            <pc:sldMk cId="4231348239" sldId="291"/>
            <ac:spMk id="100" creationId="{09D9319B-4994-4A40-8368-1AE79C02BA65}"/>
          </ac:spMkLst>
        </pc:spChg>
        <pc:spChg chg="mod">
          <ac:chgData name="Lei Wan" userId="86aeebfc-b218-4e39-8732-281d44f077ea" providerId="ADAL" clId="{77241A14-DA58-47BB-AD35-2C4AEC68361F}" dt="2021-10-09T20:25:20.184" v="696" actId="14100"/>
          <ac:spMkLst>
            <pc:docMk/>
            <pc:sldMk cId="4231348239" sldId="291"/>
            <ac:spMk id="101" creationId="{027D0E1E-E89A-47B7-95A9-BFDDC677A918}"/>
          </ac:spMkLst>
        </pc:spChg>
        <pc:spChg chg="add mod topLvl">
          <ac:chgData name="Lei Wan" userId="86aeebfc-b218-4e39-8732-281d44f077ea" providerId="ADAL" clId="{77241A14-DA58-47BB-AD35-2C4AEC68361F}" dt="2021-10-09T20:24:59.393" v="690" actId="1076"/>
          <ac:spMkLst>
            <pc:docMk/>
            <pc:sldMk cId="4231348239" sldId="291"/>
            <ac:spMk id="105" creationId="{5AA2EF27-B820-45E1-8522-24620B4CEAFB}"/>
          </ac:spMkLst>
        </pc:spChg>
        <pc:spChg chg="mod">
          <ac:chgData name="Lei Wan" userId="86aeebfc-b218-4e39-8732-281d44f077ea" providerId="ADAL" clId="{77241A14-DA58-47BB-AD35-2C4AEC68361F}" dt="2021-10-16T20:58:30.799" v="7976" actId="20577"/>
          <ac:spMkLst>
            <pc:docMk/>
            <pc:sldMk cId="4231348239" sldId="291"/>
            <ac:spMk id="108" creationId="{BF545982-ACEF-4A6A-B92D-99AF1BEF698E}"/>
          </ac:spMkLst>
        </pc:spChg>
        <pc:spChg chg="mod">
          <ac:chgData name="Lei Wan" userId="86aeebfc-b218-4e39-8732-281d44f077ea" providerId="ADAL" clId="{77241A14-DA58-47BB-AD35-2C4AEC68361F}" dt="2021-10-09T20:25:28.824" v="698" actId="14100"/>
          <ac:spMkLst>
            <pc:docMk/>
            <pc:sldMk cId="4231348239" sldId="291"/>
            <ac:spMk id="109" creationId="{DAB78AEC-5D42-4093-8DAD-D5A415ED5B64}"/>
          </ac:spMkLst>
        </pc:spChg>
        <pc:spChg chg="add mod">
          <ac:chgData name="Lei Wan" userId="86aeebfc-b218-4e39-8732-281d44f077ea" providerId="ADAL" clId="{77241A14-DA58-47BB-AD35-2C4AEC68361F}" dt="2021-10-09T20:24:30.005" v="687" actId="165"/>
          <ac:spMkLst>
            <pc:docMk/>
            <pc:sldMk cId="4231348239" sldId="291"/>
            <ac:spMk id="112" creationId="{A56D28D5-AE26-403F-A40B-3E6E9F04B57C}"/>
          </ac:spMkLst>
        </pc:spChg>
        <pc:spChg chg="add del mod">
          <ac:chgData name="Lei Wan" userId="86aeebfc-b218-4e39-8732-281d44f077ea" providerId="ADAL" clId="{77241A14-DA58-47BB-AD35-2C4AEC68361F}" dt="2021-10-09T19:57:39.885" v="395" actId="478"/>
          <ac:spMkLst>
            <pc:docMk/>
            <pc:sldMk cId="4231348239" sldId="291"/>
            <ac:spMk id="113" creationId="{7A9C0E4C-5994-4129-BBF0-A849EE5301E5}"/>
          </ac:spMkLst>
        </pc:spChg>
        <pc:spChg chg="add mod">
          <ac:chgData name="Lei Wan" userId="86aeebfc-b218-4e39-8732-281d44f077ea" providerId="ADAL" clId="{77241A14-DA58-47BB-AD35-2C4AEC68361F}" dt="2021-10-09T20:24:30.005" v="687" actId="165"/>
          <ac:spMkLst>
            <pc:docMk/>
            <pc:sldMk cId="4231348239" sldId="291"/>
            <ac:spMk id="114" creationId="{6A77652B-A48C-49E3-B1A7-99EF9986F021}"/>
          </ac:spMkLst>
        </pc:spChg>
        <pc:spChg chg="mod topLvl">
          <ac:chgData name="Lei Wan" userId="86aeebfc-b218-4e39-8732-281d44f077ea" providerId="ADAL" clId="{77241A14-DA58-47BB-AD35-2C4AEC68361F}" dt="2021-10-09T20:25:54.131" v="703" actId="165"/>
          <ac:spMkLst>
            <pc:docMk/>
            <pc:sldMk cId="4231348239" sldId="291"/>
            <ac:spMk id="131" creationId="{48B1B655-CB26-4EBF-A135-E78FA60C8B8F}"/>
          </ac:spMkLst>
        </pc:spChg>
        <pc:spChg chg="mod topLvl">
          <ac:chgData name="Lei Wan" userId="86aeebfc-b218-4e39-8732-281d44f077ea" providerId="ADAL" clId="{77241A14-DA58-47BB-AD35-2C4AEC68361F}" dt="2021-10-09T20:26:42.744" v="747" actId="1076"/>
          <ac:spMkLst>
            <pc:docMk/>
            <pc:sldMk cId="4231348239" sldId="291"/>
            <ac:spMk id="132" creationId="{E9449F49-A4CB-476E-9533-2788B5780517}"/>
          </ac:spMkLst>
        </pc:spChg>
        <pc:spChg chg="add mod">
          <ac:chgData name="Lei Wan" userId="86aeebfc-b218-4e39-8732-281d44f077ea" providerId="ADAL" clId="{77241A14-DA58-47BB-AD35-2C4AEC68361F}" dt="2021-10-09T20:14:21.270" v="551" actId="571"/>
          <ac:spMkLst>
            <pc:docMk/>
            <pc:sldMk cId="4231348239" sldId="291"/>
            <ac:spMk id="135" creationId="{BE48A3B1-C405-4797-B3F1-B7FB87F46AD7}"/>
          </ac:spMkLst>
        </pc:spChg>
        <pc:spChg chg="mod">
          <ac:chgData name="Lei Wan" userId="86aeebfc-b218-4e39-8732-281d44f077ea" providerId="ADAL" clId="{77241A14-DA58-47BB-AD35-2C4AEC68361F}" dt="2021-10-09T20:14:20.877" v="550" actId="571"/>
          <ac:spMkLst>
            <pc:docMk/>
            <pc:sldMk cId="4231348239" sldId="291"/>
            <ac:spMk id="137" creationId="{DDEE3ECE-62C7-4867-A35E-8ABC6EB686B5}"/>
          </ac:spMkLst>
        </pc:spChg>
        <pc:spChg chg="mod">
          <ac:chgData name="Lei Wan" userId="86aeebfc-b218-4e39-8732-281d44f077ea" providerId="ADAL" clId="{77241A14-DA58-47BB-AD35-2C4AEC68361F}" dt="2021-10-09T20:14:20.877" v="550" actId="571"/>
          <ac:spMkLst>
            <pc:docMk/>
            <pc:sldMk cId="4231348239" sldId="291"/>
            <ac:spMk id="143" creationId="{012182F1-0B05-48FC-BAE1-5FF0E44E7ADE}"/>
          </ac:spMkLst>
        </pc:spChg>
        <pc:spChg chg="add mod ord topLvl">
          <ac:chgData name="Lei Wan" userId="86aeebfc-b218-4e39-8732-281d44f077ea" providerId="ADAL" clId="{77241A14-DA58-47BB-AD35-2C4AEC68361F}" dt="2021-10-09T20:25:34.216" v="699" actId="164"/>
          <ac:spMkLst>
            <pc:docMk/>
            <pc:sldMk cId="4231348239" sldId="291"/>
            <ac:spMk id="144" creationId="{00909788-9488-4167-9148-1724946496B6}"/>
          </ac:spMkLst>
        </pc:spChg>
        <pc:grpChg chg="add mod topLvl">
          <ac:chgData name="Lei Wan" userId="86aeebfc-b218-4e39-8732-281d44f077ea" providerId="ADAL" clId="{77241A14-DA58-47BB-AD35-2C4AEC68361F}" dt="2021-10-09T20:25:24.489" v="697" actId="1076"/>
          <ac:grpSpMkLst>
            <pc:docMk/>
            <pc:sldMk cId="4231348239" sldId="291"/>
            <ac:grpSpMk id="2" creationId="{9DC21DDF-119D-4CB0-8A59-2D42BCD679BA}"/>
          </ac:grpSpMkLst>
        </pc:grpChg>
        <pc:grpChg chg="add mod topLvl">
          <ac:chgData name="Lei Wan" userId="86aeebfc-b218-4e39-8732-281d44f077ea" providerId="ADAL" clId="{77241A14-DA58-47BB-AD35-2C4AEC68361F}" dt="2021-10-09T20:25:15.617" v="695" actId="1076"/>
          <ac:grpSpMkLst>
            <pc:docMk/>
            <pc:sldMk cId="4231348239" sldId="291"/>
            <ac:grpSpMk id="3" creationId="{3AD0CC2B-718E-4243-B3A4-1F4F56986BFD}"/>
          </ac:grpSpMkLst>
        </pc:grpChg>
        <pc:grpChg chg="add del mod">
          <ac:chgData name="Lei Wan" userId="86aeebfc-b218-4e39-8732-281d44f077ea" providerId="ADAL" clId="{77241A14-DA58-47BB-AD35-2C4AEC68361F}" dt="2021-10-09T19:57:27.273" v="392"/>
          <ac:grpSpMkLst>
            <pc:docMk/>
            <pc:sldMk cId="4231348239" sldId="291"/>
            <ac:grpSpMk id="30" creationId="{35F5CF87-9CA9-431D-83E2-DB3D9C9C493A}"/>
          </ac:grpSpMkLst>
        </pc:grpChg>
        <pc:grpChg chg="add del mod">
          <ac:chgData name="Lei Wan" userId="86aeebfc-b218-4e39-8732-281d44f077ea" providerId="ADAL" clId="{77241A14-DA58-47BB-AD35-2C4AEC68361F}" dt="2021-10-09T19:57:27.273" v="392"/>
          <ac:grpSpMkLst>
            <pc:docMk/>
            <pc:sldMk cId="4231348239" sldId="291"/>
            <ac:grpSpMk id="36" creationId="{D12BDF84-AC19-43A6-A193-D61CE3F53055}"/>
          </ac:grpSpMkLst>
        </pc:grpChg>
        <pc:grpChg chg="add del mod">
          <ac:chgData name="Lei Wan" userId="86aeebfc-b218-4e39-8732-281d44f077ea" providerId="ADAL" clId="{77241A14-DA58-47BB-AD35-2C4AEC68361F}" dt="2021-10-09T19:57:27.273" v="392"/>
          <ac:grpSpMkLst>
            <pc:docMk/>
            <pc:sldMk cId="4231348239" sldId="291"/>
            <ac:grpSpMk id="43" creationId="{A387F650-D980-4AFB-B3D1-77950497748E}"/>
          </ac:grpSpMkLst>
        </pc:grpChg>
        <pc:grpChg chg="add del mod">
          <ac:chgData name="Lei Wan" userId="86aeebfc-b218-4e39-8732-281d44f077ea" providerId="ADAL" clId="{77241A14-DA58-47BB-AD35-2C4AEC68361F}" dt="2021-10-09T19:57:27.273" v="392"/>
          <ac:grpSpMkLst>
            <pc:docMk/>
            <pc:sldMk cId="4231348239" sldId="291"/>
            <ac:grpSpMk id="48" creationId="{7FA47C71-8399-402A-AB18-29F89B05B13D}"/>
          </ac:grpSpMkLst>
        </pc:grpChg>
        <pc:grpChg chg="del">
          <ac:chgData name="Lei Wan" userId="86aeebfc-b218-4e39-8732-281d44f077ea" providerId="ADAL" clId="{77241A14-DA58-47BB-AD35-2C4AEC68361F}" dt="2021-10-09T19:57:04.831" v="386" actId="478"/>
          <ac:grpSpMkLst>
            <pc:docMk/>
            <pc:sldMk cId="4231348239" sldId="291"/>
            <ac:grpSpMk id="56" creationId="{00000000-0000-0000-0000-000000000000}"/>
          </ac:grpSpMkLst>
        </pc:grpChg>
        <pc:grpChg chg="add del mod">
          <ac:chgData name="Lei Wan" userId="86aeebfc-b218-4e39-8732-281d44f077ea" providerId="ADAL" clId="{77241A14-DA58-47BB-AD35-2C4AEC68361F}" dt="2021-10-09T19:57:27.273" v="392"/>
          <ac:grpSpMkLst>
            <pc:docMk/>
            <pc:sldMk cId="4231348239" sldId="291"/>
            <ac:grpSpMk id="58" creationId="{5815342D-8F11-4ED8-AB73-395F2BE0EBE3}"/>
          </ac:grpSpMkLst>
        </pc:grpChg>
        <pc:grpChg chg="add mod topLvl">
          <ac:chgData name="Lei Wan" userId="86aeebfc-b218-4e39-8732-281d44f077ea" providerId="ADAL" clId="{77241A14-DA58-47BB-AD35-2C4AEC68361F}" dt="2021-10-09T20:24:30.005" v="687" actId="165"/>
          <ac:grpSpMkLst>
            <pc:docMk/>
            <pc:sldMk cId="4231348239" sldId="291"/>
            <ac:grpSpMk id="82" creationId="{8DE829B0-B2B3-4E05-B79D-D3B310F64235}"/>
          </ac:grpSpMkLst>
        </pc:grpChg>
        <pc:grpChg chg="add mod topLvl">
          <ac:chgData name="Lei Wan" userId="86aeebfc-b218-4e39-8732-281d44f077ea" providerId="ADAL" clId="{77241A14-DA58-47BB-AD35-2C4AEC68361F}" dt="2021-10-09T20:24:47.689" v="689" actId="14100"/>
          <ac:grpSpMkLst>
            <pc:docMk/>
            <pc:sldMk cId="4231348239" sldId="291"/>
            <ac:grpSpMk id="86" creationId="{6088E219-0EC4-49F1-B919-EF0D8D078440}"/>
          </ac:grpSpMkLst>
        </pc:grpChg>
        <pc:grpChg chg="add mod topLvl">
          <ac:chgData name="Lei Wan" userId="86aeebfc-b218-4e39-8732-281d44f077ea" providerId="ADAL" clId="{77241A14-DA58-47BB-AD35-2C4AEC68361F}" dt="2021-10-09T20:24:30.005" v="687" actId="165"/>
          <ac:grpSpMkLst>
            <pc:docMk/>
            <pc:sldMk cId="4231348239" sldId="291"/>
            <ac:grpSpMk id="93" creationId="{65F502C4-B78E-47FD-9621-4857E987C0D6}"/>
          </ac:grpSpMkLst>
        </pc:grpChg>
        <pc:grpChg chg="add mod topLvl">
          <ac:chgData name="Lei Wan" userId="86aeebfc-b218-4e39-8732-281d44f077ea" providerId="ADAL" clId="{77241A14-DA58-47BB-AD35-2C4AEC68361F}" dt="2021-10-09T20:25:20.184" v="696" actId="14100"/>
          <ac:grpSpMkLst>
            <pc:docMk/>
            <pc:sldMk cId="4231348239" sldId="291"/>
            <ac:grpSpMk id="98" creationId="{BA203CE1-C82F-4456-8229-7B5BEA241E83}"/>
          </ac:grpSpMkLst>
        </pc:grpChg>
        <pc:grpChg chg="add mod topLvl">
          <ac:chgData name="Lei Wan" userId="86aeebfc-b218-4e39-8732-281d44f077ea" providerId="ADAL" clId="{77241A14-DA58-47BB-AD35-2C4AEC68361F}" dt="2021-10-09T20:25:28.824" v="698" actId="14100"/>
          <ac:grpSpMkLst>
            <pc:docMk/>
            <pc:sldMk cId="4231348239" sldId="291"/>
            <ac:grpSpMk id="106" creationId="{DED94110-E17F-4DDF-A2A3-E9052E48F82B}"/>
          </ac:grpSpMkLst>
        </pc:grpChg>
        <pc:grpChg chg="add del mod topLvl">
          <ac:chgData name="Lei Wan" userId="86aeebfc-b218-4e39-8732-281d44f077ea" providerId="ADAL" clId="{77241A14-DA58-47BB-AD35-2C4AEC68361F}" dt="2021-10-09T20:25:54.131" v="703" actId="165"/>
          <ac:grpSpMkLst>
            <pc:docMk/>
            <pc:sldMk cId="4231348239" sldId="291"/>
            <ac:grpSpMk id="129" creationId="{B24BE2A4-3372-4DAD-942A-20F35043F713}"/>
          </ac:grpSpMkLst>
        </pc:grpChg>
        <pc:grpChg chg="add mod">
          <ac:chgData name="Lei Wan" userId="86aeebfc-b218-4e39-8732-281d44f077ea" providerId="ADAL" clId="{77241A14-DA58-47BB-AD35-2C4AEC68361F}" dt="2021-10-09T20:14:20.877" v="550" actId="571"/>
          <ac:grpSpMkLst>
            <pc:docMk/>
            <pc:sldMk cId="4231348239" sldId="291"/>
            <ac:grpSpMk id="136" creationId="{8A740556-ECE0-4E28-87A5-507D559B6DA7}"/>
          </ac:grpSpMkLst>
        </pc:grpChg>
        <pc:grpChg chg="add del mod">
          <ac:chgData name="Lei Wan" userId="86aeebfc-b218-4e39-8732-281d44f077ea" providerId="ADAL" clId="{77241A14-DA58-47BB-AD35-2C4AEC68361F}" dt="2021-10-09T20:24:30.005" v="687" actId="165"/>
          <ac:grpSpMkLst>
            <pc:docMk/>
            <pc:sldMk cId="4231348239" sldId="291"/>
            <ac:grpSpMk id="145" creationId="{7E6B03FC-A6BA-4B66-9F1D-C94DD13D62E3}"/>
          </ac:grpSpMkLst>
        </pc:grpChg>
        <pc:grpChg chg="add mod">
          <ac:chgData name="Lei Wan" userId="86aeebfc-b218-4e39-8732-281d44f077ea" providerId="ADAL" clId="{77241A14-DA58-47BB-AD35-2C4AEC68361F}" dt="2021-10-09T20:25:40.497" v="700" actId="1076"/>
          <ac:grpSpMkLst>
            <pc:docMk/>
            <pc:sldMk cId="4231348239" sldId="291"/>
            <ac:grpSpMk id="151" creationId="{B5BFD429-4712-4B3F-A9E4-CFBAF17AE4DC}"/>
          </ac:grpSpMkLst>
        </pc:grpChg>
        <pc:picChg chg="add mod topLvl">
          <ac:chgData name="Lei Wan" userId="86aeebfc-b218-4e39-8732-281d44f077ea" providerId="ADAL" clId="{77241A14-DA58-47BB-AD35-2C4AEC68361F}" dt="2021-10-09T20:25:34.216" v="699" actId="164"/>
          <ac:picMkLst>
            <pc:docMk/>
            <pc:sldMk cId="4231348239" sldId="291"/>
            <ac:picMk id="5" creationId="{BCA65FB3-C9D3-495B-AEB6-CAE8BB7B01D3}"/>
          </ac:picMkLst>
        </pc:picChg>
        <pc:picChg chg="add mod topLvl">
          <ac:chgData name="Lei Wan" userId="86aeebfc-b218-4e39-8732-281d44f077ea" providerId="ADAL" clId="{77241A14-DA58-47BB-AD35-2C4AEC68361F}" dt="2021-10-09T20:25:34.216" v="699" actId="164"/>
          <ac:picMkLst>
            <pc:docMk/>
            <pc:sldMk cId="4231348239" sldId="291"/>
            <ac:picMk id="16" creationId="{65495E49-069D-45E7-BD47-1AE24364A449}"/>
          </ac:picMkLst>
        </pc:picChg>
        <pc:picChg chg="add mod topLvl">
          <ac:chgData name="Lei Wan" userId="86aeebfc-b218-4e39-8732-281d44f077ea" providerId="ADAL" clId="{77241A14-DA58-47BB-AD35-2C4AEC68361F}" dt="2021-10-09T20:25:34.216" v="699" actId="164"/>
          <ac:picMkLst>
            <pc:docMk/>
            <pc:sldMk cId="4231348239" sldId="291"/>
            <ac:picMk id="22" creationId="{7B2CCC9A-300F-44C7-803C-6B13C31096BD}"/>
          </ac:picMkLst>
        </pc:picChg>
        <pc:picChg chg="add del mod">
          <ac:chgData name="Lei Wan" userId="86aeebfc-b218-4e39-8732-281d44f077ea" providerId="ADAL" clId="{77241A14-DA58-47BB-AD35-2C4AEC68361F}" dt="2021-10-09T19:57:27.273" v="392"/>
          <ac:picMkLst>
            <pc:docMk/>
            <pc:sldMk cId="4231348239" sldId="291"/>
            <ac:picMk id="67" creationId="{3981945F-2F3A-4D8E-B1C4-FA04E1D026DF}"/>
          </ac:picMkLst>
        </pc:picChg>
        <pc:picChg chg="add del mod">
          <ac:chgData name="Lei Wan" userId="86aeebfc-b218-4e39-8732-281d44f077ea" providerId="ADAL" clId="{77241A14-DA58-47BB-AD35-2C4AEC68361F}" dt="2021-10-09T19:57:27.273" v="392"/>
          <ac:picMkLst>
            <pc:docMk/>
            <pc:sldMk cId="4231348239" sldId="291"/>
            <ac:picMk id="68" creationId="{B948459E-E865-462A-A00F-0ACD26A4C4E7}"/>
          </ac:picMkLst>
        </pc:picChg>
        <pc:picChg chg="add del mod">
          <ac:chgData name="Lei Wan" userId="86aeebfc-b218-4e39-8732-281d44f077ea" providerId="ADAL" clId="{77241A14-DA58-47BB-AD35-2C4AEC68361F}" dt="2021-10-09T19:57:27.273" v="392"/>
          <ac:picMkLst>
            <pc:docMk/>
            <pc:sldMk cId="4231348239" sldId="291"/>
            <ac:picMk id="69" creationId="{2E2A80E1-27A6-4D2C-A860-367936C0330C}"/>
          </ac:picMkLst>
        </pc:picChg>
        <pc:picChg chg="add del mod">
          <ac:chgData name="Lei Wan" userId="86aeebfc-b218-4e39-8732-281d44f077ea" providerId="ADAL" clId="{77241A14-DA58-47BB-AD35-2C4AEC68361F}" dt="2021-10-09T19:57:27.273" v="392"/>
          <ac:picMkLst>
            <pc:docMk/>
            <pc:sldMk cId="4231348239" sldId="291"/>
            <ac:picMk id="70" creationId="{1AAAF1A8-24E0-4EC6-B9DD-CA4CCDD4445E}"/>
          </ac:picMkLst>
        </pc:picChg>
        <pc:picChg chg="add del mod">
          <ac:chgData name="Lei Wan" userId="86aeebfc-b218-4e39-8732-281d44f077ea" providerId="ADAL" clId="{77241A14-DA58-47BB-AD35-2C4AEC68361F}" dt="2021-10-09T19:57:27.273" v="392"/>
          <ac:picMkLst>
            <pc:docMk/>
            <pc:sldMk cId="4231348239" sldId="291"/>
            <ac:picMk id="71" creationId="{C87E2F57-AF08-4310-8609-9FAE546DAE5D}"/>
          </ac:picMkLst>
        </pc:picChg>
        <pc:picChg chg="add del mod">
          <ac:chgData name="Lei Wan" userId="86aeebfc-b218-4e39-8732-281d44f077ea" providerId="ADAL" clId="{77241A14-DA58-47BB-AD35-2C4AEC68361F}" dt="2021-10-09T19:57:27.273" v="392"/>
          <ac:picMkLst>
            <pc:docMk/>
            <pc:sldMk cId="4231348239" sldId="291"/>
            <ac:picMk id="72" creationId="{FE0E45E6-B7CF-4900-9011-DD2C55C935F3}"/>
          </ac:picMkLst>
        </pc:picChg>
        <pc:picChg chg="add del mod">
          <ac:chgData name="Lei Wan" userId="86aeebfc-b218-4e39-8732-281d44f077ea" providerId="ADAL" clId="{77241A14-DA58-47BB-AD35-2C4AEC68361F}" dt="2021-10-09T19:57:27.273" v="392"/>
          <ac:picMkLst>
            <pc:docMk/>
            <pc:sldMk cId="4231348239" sldId="291"/>
            <ac:picMk id="73" creationId="{4830551B-2781-461B-A97C-828CD9765C90}"/>
          </ac:picMkLst>
        </pc:picChg>
        <pc:picChg chg="add del mod">
          <ac:chgData name="Lei Wan" userId="86aeebfc-b218-4e39-8732-281d44f077ea" providerId="ADAL" clId="{77241A14-DA58-47BB-AD35-2C4AEC68361F}" dt="2021-10-09T19:57:27.273" v="392"/>
          <ac:picMkLst>
            <pc:docMk/>
            <pc:sldMk cId="4231348239" sldId="291"/>
            <ac:picMk id="74" creationId="{3DA8E7BD-C283-4F8A-A7A4-4CF5120E3C41}"/>
          </ac:picMkLst>
        </pc:picChg>
        <pc:picChg chg="add del mod">
          <ac:chgData name="Lei Wan" userId="86aeebfc-b218-4e39-8732-281d44f077ea" providerId="ADAL" clId="{77241A14-DA58-47BB-AD35-2C4AEC68361F}" dt="2021-10-09T19:57:27.273" v="392"/>
          <ac:picMkLst>
            <pc:docMk/>
            <pc:sldMk cId="4231348239" sldId="291"/>
            <ac:picMk id="75" creationId="{A956C71B-57D0-4335-9464-688ED491202F}"/>
          </ac:picMkLst>
        </pc:picChg>
        <pc:picChg chg="add del mod">
          <ac:chgData name="Lei Wan" userId="86aeebfc-b218-4e39-8732-281d44f077ea" providerId="ADAL" clId="{77241A14-DA58-47BB-AD35-2C4AEC68361F}" dt="2021-10-09T19:57:27.273" v="392"/>
          <ac:picMkLst>
            <pc:docMk/>
            <pc:sldMk cId="4231348239" sldId="291"/>
            <ac:picMk id="76" creationId="{70F1DA7C-84E5-4EFD-AFDD-E754E300AB90}"/>
          </ac:picMkLst>
        </pc:picChg>
        <pc:picChg chg="add del mod">
          <ac:chgData name="Lei Wan" userId="86aeebfc-b218-4e39-8732-281d44f077ea" providerId="ADAL" clId="{77241A14-DA58-47BB-AD35-2C4AEC68361F}" dt="2021-10-09T19:57:27.273" v="392"/>
          <ac:picMkLst>
            <pc:docMk/>
            <pc:sldMk cId="4231348239" sldId="291"/>
            <ac:picMk id="77" creationId="{32A0E330-BB73-47C3-8402-FF79AA3F555B}"/>
          </ac:picMkLst>
        </pc:picChg>
        <pc:picChg chg="add del mod">
          <ac:chgData name="Lei Wan" userId="86aeebfc-b218-4e39-8732-281d44f077ea" providerId="ADAL" clId="{77241A14-DA58-47BB-AD35-2C4AEC68361F}" dt="2021-10-09T19:57:27.273" v="392"/>
          <ac:picMkLst>
            <pc:docMk/>
            <pc:sldMk cId="4231348239" sldId="291"/>
            <ac:picMk id="78" creationId="{15CDF1FE-28F4-4B41-948D-EA9A0CE5A3EE}"/>
          </ac:picMkLst>
        </pc:picChg>
        <pc:picChg chg="add del mod">
          <ac:chgData name="Lei Wan" userId="86aeebfc-b218-4e39-8732-281d44f077ea" providerId="ADAL" clId="{77241A14-DA58-47BB-AD35-2C4AEC68361F}" dt="2021-10-09T19:57:27.273" v="392"/>
          <ac:picMkLst>
            <pc:docMk/>
            <pc:sldMk cId="4231348239" sldId="291"/>
            <ac:picMk id="79" creationId="{0A4F51A6-73CC-449D-B31C-939E80C3F094}"/>
          </ac:picMkLst>
        </pc:picChg>
        <pc:picChg chg="add del mod">
          <ac:chgData name="Lei Wan" userId="86aeebfc-b218-4e39-8732-281d44f077ea" providerId="ADAL" clId="{77241A14-DA58-47BB-AD35-2C4AEC68361F}" dt="2021-10-09T19:57:27.273" v="392"/>
          <ac:picMkLst>
            <pc:docMk/>
            <pc:sldMk cId="4231348239" sldId="291"/>
            <ac:picMk id="80" creationId="{F5198055-458C-4F1E-A97F-99BCACCEC7D8}"/>
          </ac:picMkLst>
        </pc:picChg>
        <pc:picChg chg="add mod topLvl">
          <ac:chgData name="Lei Wan" userId="86aeebfc-b218-4e39-8732-281d44f077ea" providerId="ADAL" clId="{77241A14-DA58-47BB-AD35-2C4AEC68361F}" dt="2021-10-09T20:24:42.113" v="688" actId="1076"/>
          <ac:picMkLst>
            <pc:docMk/>
            <pc:sldMk cId="4231348239" sldId="291"/>
            <ac:picMk id="115" creationId="{CE1725DB-A0D6-435E-9A62-52D58591F879}"/>
          </ac:picMkLst>
        </pc:picChg>
        <pc:picChg chg="add mod topLvl">
          <ac:chgData name="Lei Wan" userId="86aeebfc-b218-4e39-8732-281d44f077ea" providerId="ADAL" clId="{77241A14-DA58-47BB-AD35-2C4AEC68361F}" dt="2021-10-09T20:24:42.113" v="688" actId="1076"/>
          <ac:picMkLst>
            <pc:docMk/>
            <pc:sldMk cId="4231348239" sldId="291"/>
            <ac:picMk id="116" creationId="{75EBBA14-6731-4A07-B5C4-535124520BDA}"/>
          </ac:picMkLst>
        </pc:picChg>
        <pc:picChg chg="add mod topLvl">
          <ac:chgData name="Lei Wan" userId="86aeebfc-b218-4e39-8732-281d44f077ea" providerId="ADAL" clId="{77241A14-DA58-47BB-AD35-2C4AEC68361F}" dt="2021-10-09T20:24:42.113" v="688" actId="1076"/>
          <ac:picMkLst>
            <pc:docMk/>
            <pc:sldMk cId="4231348239" sldId="291"/>
            <ac:picMk id="117" creationId="{8408F066-B8A3-46F2-8C81-732F9234EB93}"/>
          </ac:picMkLst>
        </pc:picChg>
        <pc:picChg chg="add mod topLvl">
          <ac:chgData name="Lei Wan" userId="86aeebfc-b218-4e39-8732-281d44f077ea" providerId="ADAL" clId="{77241A14-DA58-47BB-AD35-2C4AEC68361F}" dt="2021-10-09T20:24:42.113" v="688" actId="1076"/>
          <ac:picMkLst>
            <pc:docMk/>
            <pc:sldMk cId="4231348239" sldId="291"/>
            <ac:picMk id="118" creationId="{69C20399-7E14-411F-A5A1-56BAB327E509}"/>
          </ac:picMkLst>
        </pc:picChg>
        <pc:picChg chg="add mod topLvl">
          <ac:chgData name="Lei Wan" userId="86aeebfc-b218-4e39-8732-281d44f077ea" providerId="ADAL" clId="{77241A14-DA58-47BB-AD35-2C4AEC68361F}" dt="2021-10-09T20:24:59.393" v="690" actId="1076"/>
          <ac:picMkLst>
            <pc:docMk/>
            <pc:sldMk cId="4231348239" sldId="291"/>
            <ac:picMk id="119" creationId="{D08F8BF8-1A67-499A-AA6F-0C669AAD7D7B}"/>
          </ac:picMkLst>
        </pc:picChg>
        <pc:picChg chg="add mod topLvl">
          <ac:chgData name="Lei Wan" userId="86aeebfc-b218-4e39-8732-281d44f077ea" providerId="ADAL" clId="{77241A14-DA58-47BB-AD35-2C4AEC68361F}" dt="2021-10-09T20:24:59.393" v="690" actId="1076"/>
          <ac:picMkLst>
            <pc:docMk/>
            <pc:sldMk cId="4231348239" sldId="291"/>
            <ac:picMk id="120" creationId="{B29F6955-C300-4693-884E-DF2DD0EDE094}"/>
          </ac:picMkLst>
        </pc:picChg>
        <pc:picChg chg="add mod topLvl">
          <ac:chgData name="Lei Wan" userId="86aeebfc-b218-4e39-8732-281d44f077ea" providerId="ADAL" clId="{77241A14-DA58-47BB-AD35-2C4AEC68361F}" dt="2021-10-09T20:24:59.393" v="690" actId="1076"/>
          <ac:picMkLst>
            <pc:docMk/>
            <pc:sldMk cId="4231348239" sldId="291"/>
            <ac:picMk id="121" creationId="{1EEF221E-C1EE-4284-9964-77F3D7793F0B}"/>
          </ac:picMkLst>
        </pc:picChg>
        <pc:picChg chg="add mod">
          <ac:chgData name="Lei Wan" userId="86aeebfc-b218-4e39-8732-281d44f077ea" providerId="ADAL" clId="{77241A14-DA58-47BB-AD35-2C4AEC68361F}" dt="2021-10-09T20:24:30.005" v="687" actId="165"/>
          <ac:picMkLst>
            <pc:docMk/>
            <pc:sldMk cId="4231348239" sldId="291"/>
            <ac:picMk id="122" creationId="{B7AA366A-305F-46A3-A47C-90C3080D3C09}"/>
          </ac:picMkLst>
        </pc:picChg>
        <pc:picChg chg="add mod">
          <ac:chgData name="Lei Wan" userId="86aeebfc-b218-4e39-8732-281d44f077ea" providerId="ADAL" clId="{77241A14-DA58-47BB-AD35-2C4AEC68361F}" dt="2021-10-09T20:24:30.005" v="687" actId="165"/>
          <ac:picMkLst>
            <pc:docMk/>
            <pc:sldMk cId="4231348239" sldId="291"/>
            <ac:picMk id="123" creationId="{27424F65-9610-4AC3-817D-2990D80D1B7C}"/>
          </ac:picMkLst>
        </pc:picChg>
        <pc:picChg chg="add mod">
          <ac:chgData name="Lei Wan" userId="86aeebfc-b218-4e39-8732-281d44f077ea" providerId="ADAL" clId="{77241A14-DA58-47BB-AD35-2C4AEC68361F}" dt="2021-10-09T20:24:30.005" v="687" actId="165"/>
          <ac:picMkLst>
            <pc:docMk/>
            <pc:sldMk cId="4231348239" sldId="291"/>
            <ac:picMk id="124" creationId="{0F16719C-E771-4E08-814E-4F74D9395ED1}"/>
          </ac:picMkLst>
        </pc:picChg>
        <pc:picChg chg="add mod">
          <ac:chgData name="Lei Wan" userId="86aeebfc-b218-4e39-8732-281d44f077ea" providerId="ADAL" clId="{77241A14-DA58-47BB-AD35-2C4AEC68361F}" dt="2021-10-09T20:24:30.005" v="687" actId="165"/>
          <ac:picMkLst>
            <pc:docMk/>
            <pc:sldMk cId="4231348239" sldId="291"/>
            <ac:picMk id="125" creationId="{159C2612-0AB3-4745-934F-D10B3120FABB}"/>
          </ac:picMkLst>
        </pc:picChg>
        <pc:picChg chg="add mod">
          <ac:chgData name="Lei Wan" userId="86aeebfc-b218-4e39-8732-281d44f077ea" providerId="ADAL" clId="{77241A14-DA58-47BB-AD35-2C4AEC68361F}" dt="2021-10-09T20:24:30.005" v="687" actId="165"/>
          <ac:picMkLst>
            <pc:docMk/>
            <pc:sldMk cId="4231348239" sldId="291"/>
            <ac:picMk id="126" creationId="{A5011BD2-4C66-4236-95E5-5A1F64F6F1DC}"/>
          </ac:picMkLst>
        </pc:picChg>
        <pc:picChg chg="add mod">
          <ac:chgData name="Lei Wan" userId="86aeebfc-b218-4e39-8732-281d44f077ea" providerId="ADAL" clId="{77241A14-DA58-47BB-AD35-2C4AEC68361F}" dt="2021-10-09T20:24:30.005" v="687" actId="165"/>
          <ac:picMkLst>
            <pc:docMk/>
            <pc:sldMk cId="4231348239" sldId="291"/>
            <ac:picMk id="127" creationId="{0F6DD2A0-73DD-48F4-9DC8-12ECD9A2FCF0}"/>
          </ac:picMkLst>
        </pc:picChg>
        <pc:picChg chg="add mod">
          <ac:chgData name="Lei Wan" userId="86aeebfc-b218-4e39-8732-281d44f077ea" providerId="ADAL" clId="{77241A14-DA58-47BB-AD35-2C4AEC68361F}" dt="2021-10-09T20:24:30.005" v="687" actId="165"/>
          <ac:picMkLst>
            <pc:docMk/>
            <pc:sldMk cId="4231348239" sldId="291"/>
            <ac:picMk id="128" creationId="{121D43C9-8BD9-4252-B921-B1A88D22540E}"/>
          </ac:picMkLst>
        </pc:picChg>
        <pc:picChg chg="mod">
          <ac:chgData name="Lei Wan" userId="86aeebfc-b218-4e39-8732-281d44f077ea" providerId="ADAL" clId="{77241A14-DA58-47BB-AD35-2C4AEC68361F}" dt="2021-10-09T20:14:20.877" v="550" actId="571"/>
          <ac:picMkLst>
            <pc:docMk/>
            <pc:sldMk cId="4231348239" sldId="291"/>
            <ac:picMk id="138" creationId="{E1B34A48-E0D2-402E-9DC9-D1D262577CA5}"/>
          </ac:picMkLst>
        </pc:picChg>
        <pc:picChg chg="mod">
          <ac:chgData name="Lei Wan" userId="86aeebfc-b218-4e39-8732-281d44f077ea" providerId="ADAL" clId="{77241A14-DA58-47BB-AD35-2C4AEC68361F}" dt="2021-10-09T20:14:20.877" v="550" actId="571"/>
          <ac:picMkLst>
            <pc:docMk/>
            <pc:sldMk cId="4231348239" sldId="291"/>
            <ac:picMk id="139" creationId="{AB563CF3-7F21-442C-BD3F-AF3ECB29C4DF}"/>
          </ac:picMkLst>
        </pc:picChg>
        <pc:picChg chg="mod">
          <ac:chgData name="Lei Wan" userId="86aeebfc-b218-4e39-8732-281d44f077ea" providerId="ADAL" clId="{77241A14-DA58-47BB-AD35-2C4AEC68361F}" dt="2021-10-09T20:14:20.877" v="550" actId="571"/>
          <ac:picMkLst>
            <pc:docMk/>
            <pc:sldMk cId="4231348239" sldId="291"/>
            <ac:picMk id="140" creationId="{C5637A42-D91B-4CD2-B483-79D9A47CC6D9}"/>
          </ac:picMkLst>
        </pc:picChg>
        <pc:picChg chg="mod">
          <ac:chgData name="Lei Wan" userId="86aeebfc-b218-4e39-8732-281d44f077ea" providerId="ADAL" clId="{77241A14-DA58-47BB-AD35-2C4AEC68361F}" dt="2021-10-09T20:14:20.877" v="550" actId="571"/>
          <ac:picMkLst>
            <pc:docMk/>
            <pc:sldMk cId="4231348239" sldId="291"/>
            <ac:picMk id="141" creationId="{DDA4E33B-3E31-4691-9213-D99BFD21AAE1}"/>
          </ac:picMkLst>
        </pc:picChg>
        <pc:picChg chg="mod">
          <ac:chgData name="Lei Wan" userId="86aeebfc-b218-4e39-8732-281d44f077ea" providerId="ADAL" clId="{77241A14-DA58-47BB-AD35-2C4AEC68361F}" dt="2021-10-09T20:14:20.877" v="550" actId="571"/>
          <ac:picMkLst>
            <pc:docMk/>
            <pc:sldMk cId="4231348239" sldId="291"/>
            <ac:picMk id="142" creationId="{4BD6C58D-3D70-40B5-8FB3-FE63A2590B36}"/>
          </ac:picMkLst>
        </pc:picChg>
        <pc:picChg chg="add del mod">
          <ac:chgData name="Lei Wan" userId="86aeebfc-b218-4e39-8732-281d44f077ea" providerId="ADAL" clId="{77241A14-DA58-47BB-AD35-2C4AEC68361F}" dt="2021-10-09T20:14:10.030" v="543"/>
          <ac:picMkLst>
            <pc:docMk/>
            <pc:sldMk cId="4231348239" sldId="291"/>
            <ac:picMk id="1026" creationId="{7412DAC7-9A53-4BAC-9666-33F94EACAC12}"/>
          </ac:picMkLst>
        </pc:picChg>
        <pc:inkChg chg="del">
          <ac:chgData name="Lei Wan" userId="86aeebfc-b218-4e39-8732-281d44f077ea" providerId="ADAL" clId="{77241A14-DA58-47BB-AD35-2C4AEC68361F}" dt="2021-10-09T19:57:04.831" v="386" actId="478"/>
          <ac:inkMkLst>
            <pc:docMk/>
            <pc:sldMk cId="4231348239" sldId="291"/>
            <ac:inkMk id="33" creationId="{70D95857-0E89-D04F-9DD4-2BC67DAB8CA0}"/>
          </ac:inkMkLst>
        </pc:inkChg>
        <pc:inkChg chg="del">
          <ac:chgData name="Lei Wan" userId="86aeebfc-b218-4e39-8732-281d44f077ea" providerId="ADAL" clId="{77241A14-DA58-47BB-AD35-2C4AEC68361F}" dt="2021-10-09T19:57:04.831" v="386" actId="478"/>
          <ac:inkMkLst>
            <pc:docMk/>
            <pc:sldMk cId="4231348239" sldId="291"/>
            <ac:inkMk id="34" creationId="{9F012870-6C4B-8C41-8A9F-ADEDC347D2EA}"/>
          </ac:inkMkLst>
        </pc:inkChg>
        <pc:cxnChg chg="mod">
          <ac:chgData name="Lei Wan" userId="86aeebfc-b218-4e39-8732-281d44f077ea" providerId="ADAL" clId="{77241A14-DA58-47BB-AD35-2C4AEC68361F}" dt="2021-10-09T19:57:10.755" v="387"/>
          <ac:cxnSpMkLst>
            <pc:docMk/>
            <pc:sldMk cId="4231348239" sldId="291"/>
            <ac:cxnSpMk id="35" creationId="{8A49AD32-A2BB-485A-84B7-FFDE04C9A4DE}"/>
          </ac:cxnSpMkLst>
        </pc:cxnChg>
        <pc:cxnChg chg="mod">
          <ac:chgData name="Lei Wan" userId="86aeebfc-b218-4e39-8732-281d44f077ea" providerId="ADAL" clId="{77241A14-DA58-47BB-AD35-2C4AEC68361F}" dt="2021-10-09T19:57:10.755" v="387"/>
          <ac:cxnSpMkLst>
            <pc:docMk/>
            <pc:sldMk cId="4231348239" sldId="291"/>
            <ac:cxnSpMk id="37" creationId="{870E675B-2F5C-4363-8841-4C5035181E9A}"/>
          </ac:cxnSpMkLst>
        </pc:cxnChg>
        <pc:cxnChg chg="mod">
          <ac:chgData name="Lei Wan" userId="86aeebfc-b218-4e39-8732-281d44f077ea" providerId="ADAL" clId="{77241A14-DA58-47BB-AD35-2C4AEC68361F}" dt="2021-10-09T19:57:10.755" v="387"/>
          <ac:cxnSpMkLst>
            <pc:docMk/>
            <pc:sldMk cId="4231348239" sldId="291"/>
            <ac:cxnSpMk id="40" creationId="{CE6BD025-EBA5-43E6-8B0F-6F23B7D0A9F4}"/>
          </ac:cxnSpMkLst>
        </pc:cxnChg>
        <pc:cxnChg chg="mod">
          <ac:chgData name="Lei Wan" userId="86aeebfc-b218-4e39-8732-281d44f077ea" providerId="ADAL" clId="{77241A14-DA58-47BB-AD35-2C4AEC68361F}" dt="2021-10-09T19:57:10.755" v="387"/>
          <ac:cxnSpMkLst>
            <pc:docMk/>
            <pc:sldMk cId="4231348239" sldId="291"/>
            <ac:cxnSpMk id="41" creationId="{75DA5D51-1A49-4F56-A370-F73C74B11F1E}"/>
          </ac:cxnSpMkLst>
        </pc:cxnChg>
        <pc:cxnChg chg="mod">
          <ac:chgData name="Lei Wan" userId="86aeebfc-b218-4e39-8732-281d44f077ea" providerId="ADAL" clId="{77241A14-DA58-47BB-AD35-2C4AEC68361F}" dt="2021-10-09T19:57:10.755" v="387"/>
          <ac:cxnSpMkLst>
            <pc:docMk/>
            <pc:sldMk cId="4231348239" sldId="291"/>
            <ac:cxnSpMk id="44" creationId="{6651AAF8-3041-4E86-8518-5D0980FF3B4A}"/>
          </ac:cxnSpMkLst>
        </pc:cxnChg>
        <pc:cxnChg chg="mod">
          <ac:chgData name="Lei Wan" userId="86aeebfc-b218-4e39-8732-281d44f077ea" providerId="ADAL" clId="{77241A14-DA58-47BB-AD35-2C4AEC68361F}" dt="2021-10-09T19:57:10.755" v="387"/>
          <ac:cxnSpMkLst>
            <pc:docMk/>
            <pc:sldMk cId="4231348239" sldId="291"/>
            <ac:cxnSpMk id="47" creationId="{14113725-356A-4AF2-8C48-9FFF13CB6C56}"/>
          </ac:cxnSpMkLst>
        </pc:cxnChg>
        <pc:cxnChg chg="mod">
          <ac:chgData name="Lei Wan" userId="86aeebfc-b218-4e39-8732-281d44f077ea" providerId="ADAL" clId="{77241A14-DA58-47BB-AD35-2C4AEC68361F}" dt="2021-10-09T19:57:10.755" v="387"/>
          <ac:cxnSpMkLst>
            <pc:docMk/>
            <pc:sldMk cId="4231348239" sldId="291"/>
            <ac:cxnSpMk id="49" creationId="{906AEB85-4138-4C7B-8863-400C2FF24B3B}"/>
          </ac:cxnSpMkLst>
        </pc:cxnChg>
        <pc:cxnChg chg="mod">
          <ac:chgData name="Lei Wan" userId="86aeebfc-b218-4e39-8732-281d44f077ea" providerId="ADAL" clId="{77241A14-DA58-47BB-AD35-2C4AEC68361F}" dt="2021-10-09T19:57:10.755" v="387"/>
          <ac:cxnSpMkLst>
            <pc:docMk/>
            <pc:sldMk cId="4231348239" sldId="291"/>
            <ac:cxnSpMk id="52" creationId="{82E1D2BE-D78E-4DF5-BDA2-67B7E956A57F}"/>
          </ac:cxnSpMkLst>
        </pc:cxnChg>
        <pc:cxnChg chg="mod">
          <ac:chgData name="Lei Wan" userId="86aeebfc-b218-4e39-8732-281d44f077ea" providerId="ADAL" clId="{77241A14-DA58-47BB-AD35-2C4AEC68361F}" dt="2021-10-09T19:57:10.755" v="387"/>
          <ac:cxnSpMkLst>
            <pc:docMk/>
            <pc:sldMk cId="4231348239" sldId="291"/>
            <ac:cxnSpMk id="54" creationId="{49C889FA-1930-4A09-9F00-22EB276930F8}"/>
          </ac:cxnSpMkLst>
        </pc:cxnChg>
        <pc:cxnChg chg="mod">
          <ac:chgData name="Lei Wan" userId="86aeebfc-b218-4e39-8732-281d44f077ea" providerId="ADAL" clId="{77241A14-DA58-47BB-AD35-2C4AEC68361F}" dt="2021-10-09T19:57:10.755" v="387"/>
          <ac:cxnSpMkLst>
            <pc:docMk/>
            <pc:sldMk cId="4231348239" sldId="291"/>
            <ac:cxnSpMk id="55" creationId="{22B6112C-C05C-4580-9A28-31634FB5C0C2}"/>
          </ac:cxnSpMkLst>
        </pc:cxnChg>
        <pc:cxnChg chg="mod">
          <ac:chgData name="Lei Wan" userId="86aeebfc-b218-4e39-8732-281d44f077ea" providerId="ADAL" clId="{77241A14-DA58-47BB-AD35-2C4AEC68361F}" dt="2021-10-09T19:57:10.755" v="387"/>
          <ac:cxnSpMkLst>
            <pc:docMk/>
            <pc:sldMk cId="4231348239" sldId="291"/>
            <ac:cxnSpMk id="59" creationId="{1E63CE9A-5BD5-4E27-857E-E48A6745F06B}"/>
          </ac:cxnSpMkLst>
        </pc:cxnChg>
        <pc:cxnChg chg="mod">
          <ac:chgData name="Lei Wan" userId="86aeebfc-b218-4e39-8732-281d44f077ea" providerId="ADAL" clId="{77241A14-DA58-47BB-AD35-2C4AEC68361F}" dt="2021-10-09T19:57:10.755" v="387"/>
          <ac:cxnSpMkLst>
            <pc:docMk/>
            <pc:sldMk cId="4231348239" sldId="291"/>
            <ac:cxnSpMk id="62" creationId="{ED1077FD-7519-442A-924D-199C3154B5B0}"/>
          </ac:cxnSpMkLst>
        </pc:cxnChg>
        <pc:cxnChg chg="mod">
          <ac:chgData name="Lei Wan" userId="86aeebfc-b218-4e39-8732-281d44f077ea" providerId="ADAL" clId="{77241A14-DA58-47BB-AD35-2C4AEC68361F}" dt="2021-10-09T19:57:10.755" v="387"/>
          <ac:cxnSpMkLst>
            <pc:docMk/>
            <pc:sldMk cId="4231348239" sldId="291"/>
            <ac:cxnSpMk id="63" creationId="{923A4891-88A1-456A-8E3F-80A9A5563349}"/>
          </ac:cxnSpMkLst>
        </pc:cxnChg>
        <pc:cxnChg chg="mod">
          <ac:chgData name="Lei Wan" userId="86aeebfc-b218-4e39-8732-281d44f077ea" providerId="ADAL" clId="{77241A14-DA58-47BB-AD35-2C4AEC68361F}" dt="2021-10-09T20:24:30.005" v="687" actId="165"/>
          <ac:cxnSpMkLst>
            <pc:docMk/>
            <pc:sldMk cId="4231348239" sldId="291"/>
            <ac:cxnSpMk id="85" creationId="{670BDA3E-2019-4EAC-83AF-2EEAC13E2E50}"/>
          </ac:cxnSpMkLst>
        </pc:cxnChg>
        <pc:cxnChg chg="mod">
          <ac:chgData name="Lei Wan" userId="86aeebfc-b218-4e39-8732-281d44f077ea" providerId="ADAL" clId="{77241A14-DA58-47BB-AD35-2C4AEC68361F}" dt="2021-10-09T20:24:47.689" v="689" actId="14100"/>
          <ac:cxnSpMkLst>
            <pc:docMk/>
            <pc:sldMk cId="4231348239" sldId="291"/>
            <ac:cxnSpMk id="87" creationId="{75800A8E-2FD0-42D5-93C1-65D3184E1519}"/>
          </ac:cxnSpMkLst>
        </pc:cxnChg>
        <pc:cxnChg chg="mod">
          <ac:chgData name="Lei Wan" userId="86aeebfc-b218-4e39-8732-281d44f077ea" providerId="ADAL" clId="{77241A14-DA58-47BB-AD35-2C4AEC68361F}" dt="2021-10-09T20:24:47.689" v="689" actId="14100"/>
          <ac:cxnSpMkLst>
            <pc:docMk/>
            <pc:sldMk cId="4231348239" sldId="291"/>
            <ac:cxnSpMk id="90" creationId="{C5BF3499-F252-4A96-955D-1729308152C3}"/>
          </ac:cxnSpMkLst>
        </pc:cxnChg>
        <pc:cxnChg chg="mod">
          <ac:chgData name="Lei Wan" userId="86aeebfc-b218-4e39-8732-281d44f077ea" providerId="ADAL" clId="{77241A14-DA58-47BB-AD35-2C4AEC68361F}" dt="2021-10-09T20:24:47.689" v="689" actId="14100"/>
          <ac:cxnSpMkLst>
            <pc:docMk/>
            <pc:sldMk cId="4231348239" sldId="291"/>
            <ac:cxnSpMk id="91" creationId="{F4F0907A-FA83-40E3-8E40-5AB579EF94D2}"/>
          </ac:cxnSpMkLst>
        </pc:cxnChg>
        <pc:cxnChg chg="mod">
          <ac:chgData name="Lei Wan" userId="86aeebfc-b218-4e39-8732-281d44f077ea" providerId="ADAL" clId="{77241A14-DA58-47BB-AD35-2C4AEC68361F}" dt="2021-10-09T20:24:30.005" v="687" actId="165"/>
          <ac:cxnSpMkLst>
            <pc:docMk/>
            <pc:sldMk cId="4231348239" sldId="291"/>
            <ac:cxnSpMk id="94" creationId="{805845FE-2A30-44FA-B0FF-FC548972EFFD}"/>
          </ac:cxnSpMkLst>
        </pc:cxnChg>
        <pc:cxnChg chg="mod">
          <ac:chgData name="Lei Wan" userId="86aeebfc-b218-4e39-8732-281d44f077ea" providerId="ADAL" clId="{77241A14-DA58-47BB-AD35-2C4AEC68361F}" dt="2021-10-09T20:24:30.005" v="687" actId="165"/>
          <ac:cxnSpMkLst>
            <pc:docMk/>
            <pc:sldMk cId="4231348239" sldId="291"/>
            <ac:cxnSpMk id="97" creationId="{F87169BB-5D20-4EE1-B970-5B6DFDE14E24}"/>
          </ac:cxnSpMkLst>
        </pc:cxnChg>
        <pc:cxnChg chg="mod">
          <ac:chgData name="Lei Wan" userId="86aeebfc-b218-4e39-8732-281d44f077ea" providerId="ADAL" clId="{77241A14-DA58-47BB-AD35-2C4AEC68361F}" dt="2021-10-09T20:25:20.184" v="696" actId="14100"/>
          <ac:cxnSpMkLst>
            <pc:docMk/>
            <pc:sldMk cId="4231348239" sldId="291"/>
            <ac:cxnSpMk id="99" creationId="{3D1D69D3-C636-4B61-AA89-DE23A62A990B}"/>
          </ac:cxnSpMkLst>
        </pc:cxnChg>
        <pc:cxnChg chg="mod">
          <ac:chgData name="Lei Wan" userId="86aeebfc-b218-4e39-8732-281d44f077ea" providerId="ADAL" clId="{77241A14-DA58-47BB-AD35-2C4AEC68361F}" dt="2021-10-09T20:25:20.184" v="696" actId="14100"/>
          <ac:cxnSpMkLst>
            <pc:docMk/>
            <pc:sldMk cId="4231348239" sldId="291"/>
            <ac:cxnSpMk id="102" creationId="{507315E1-07E2-4853-A22A-5A33D02D6EF0}"/>
          </ac:cxnSpMkLst>
        </pc:cxnChg>
        <pc:cxnChg chg="mod">
          <ac:chgData name="Lei Wan" userId="86aeebfc-b218-4e39-8732-281d44f077ea" providerId="ADAL" clId="{77241A14-DA58-47BB-AD35-2C4AEC68361F}" dt="2021-10-09T20:25:20.184" v="696" actId="14100"/>
          <ac:cxnSpMkLst>
            <pc:docMk/>
            <pc:sldMk cId="4231348239" sldId="291"/>
            <ac:cxnSpMk id="103" creationId="{639B4677-E543-4F0B-B633-7DE9D1B16CA6}"/>
          </ac:cxnSpMkLst>
        </pc:cxnChg>
        <pc:cxnChg chg="mod">
          <ac:chgData name="Lei Wan" userId="86aeebfc-b218-4e39-8732-281d44f077ea" providerId="ADAL" clId="{77241A14-DA58-47BB-AD35-2C4AEC68361F}" dt="2021-10-09T20:25:20.184" v="696" actId="14100"/>
          <ac:cxnSpMkLst>
            <pc:docMk/>
            <pc:sldMk cId="4231348239" sldId="291"/>
            <ac:cxnSpMk id="104" creationId="{2F474527-4CF3-4E42-92BE-303399FF6AA0}"/>
          </ac:cxnSpMkLst>
        </pc:cxnChg>
        <pc:cxnChg chg="mod">
          <ac:chgData name="Lei Wan" userId="86aeebfc-b218-4e39-8732-281d44f077ea" providerId="ADAL" clId="{77241A14-DA58-47BB-AD35-2C4AEC68361F}" dt="2021-10-09T20:25:28.824" v="698" actId="14100"/>
          <ac:cxnSpMkLst>
            <pc:docMk/>
            <pc:sldMk cId="4231348239" sldId="291"/>
            <ac:cxnSpMk id="107" creationId="{ED3389A3-7CA8-481A-899D-97A6FE50E0FA}"/>
          </ac:cxnSpMkLst>
        </pc:cxnChg>
        <pc:cxnChg chg="mod">
          <ac:chgData name="Lei Wan" userId="86aeebfc-b218-4e39-8732-281d44f077ea" providerId="ADAL" clId="{77241A14-DA58-47BB-AD35-2C4AEC68361F}" dt="2021-10-09T20:25:28.824" v="698" actId="14100"/>
          <ac:cxnSpMkLst>
            <pc:docMk/>
            <pc:sldMk cId="4231348239" sldId="291"/>
            <ac:cxnSpMk id="110" creationId="{1D979645-B9E5-4BAE-BC3B-36A48BF4749B}"/>
          </ac:cxnSpMkLst>
        </pc:cxnChg>
        <pc:cxnChg chg="mod">
          <ac:chgData name="Lei Wan" userId="86aeebfc-b218-4e39-8732-281d44f077ea" providerId="ADAL" clId="{77241A14-DA58-47BB-AD35-2C4AEC68361F}" dt="2021-10-09T20:25:28.824" v="698" actId="14100"/>
          <ac:cxnSpMkLst>
            <pc:docMk/>
            <pc:sldMk cId="4231348239" sldId="291"/>
            <ac:cxnSpMk id="111" creationId="{C3876017-01FC-456F-A4E3-E551C10B0701}"/>
          </ac:cxnSpMkLst>
        </pc:cxnChg>
        <pc:cxnChg chg="mod topLvl">
          <ac:chgData name="Lei Wan" userId="86aeebfc-b218-4e39-8732-281d44f077ea" providerId="ADAL" clId="{77241A14-DA58-47BB-AD35-2C4AEC68361F}" dt="2021-10-09T20:25:54.131" v="703" actId="165"/>
          <ac:cxnSpMkLst>
            <pc:docMk/>
            <pc:sldMk cId="4231348239" sldId="291"/>
            <ac:cxnSpMk id="130" creationId="{F11D1D40-8F76-41FC-A363-C2DA8F6EA90E}"/>
          </ac:cxnSpMkLst>
        </pc:cxnChg>
        <pc:cxnChg chg="mod topLvl">
          <ac:chgData name="Lei Wan" userId="86aeebfc-b218-4e39-8732-281d44f077ea" providerId="ADAL" clId="{77241A14-DA58-47BB-AD35-2C4AEC68361F}" dt="2021-10-09T20:26:11.200" v="706" actId="1076"/>
          <ac:cxnSpMkLst>
            <pc:docMk/>
            <pc:sldMk cId="4231348239" sldId="291"/>
            <ac:cxnSpMk id="133" creationId="{B3ED46FB-2734-49E3-BE87-CA27B101F320}"/>
          </ac:cxnSpMkLst>
        </pc:cxnChg>
        <pc:cxnChg chg="mod topLvl">
          <ac:chgData name="Lei Wan" userId="86aeebfc-b218-4e39-8732-281d44f077ea" providerId="ADAL" clId="{77241A14-DA58-47BB-AD35-2C4AEC68361F}" dt="2021-10-09T20:26:06.633" v="705" actId="14100"/>
          <ac:cxnSpMkLst>
            <pc:docMk/>
            <pc:sldMk cId="4231348239" sldId="291"/>
            <ac:cxnSpMk id="134" creationId="{4D1E61EF-7A1F-4B4A-9480-C18DA6B5285F}"/>
          </ac:cxnSpMkLst>
        </pc:cxnChg>
      </pc:sldChg>
      <pc:sldChg chg="del">
        <pc:chgData name="Lei Wan" userId="86aeebfc-b218-4e39-8732-281d44f077ea" providerId="ADAL" clId="{77241A14-DA58-47BB-AD35-2C4AEC68361F}" dt="2021-10-11T15:50:03.161" v="7213" actId="47"/>
        <pc:sldMkLst>
          <pc:docMk/>
          <pc:sldMk cId="3354669785" sldId="300"/>
        </pc:sldMkLst>
      </pc:sldChg>
      <pc:sldChg chg="del">
        <pc:chgData name="Lei Wan" userId="86aeebfc-b218-4e39-8732-281d44f077ea" providerId="ADAL" clId="{77241A14-DA58-47BB-AD35-2C4AEC68361F}" dt="2021-10-11T15:50:06.245" v="7220" actId="47"/>
        <pc:sldMkLst>
          <pc:docMk/>
          <pc:sldMk cId="294956699" sldId="306"/>
        </pc:sldMkLst>
      </pc:sldChg>
      <pc:sldChg chg="del">
        <pc:chgData name="Lei Wan" userId="86aeebfc-b218-4e39-8732-281d44f077ea" providerId="ADAL" clId="{77241A14-DA58-47BB-AD35-2C4AEC68361F}" dt="2021-10-11T15:50:02.423" v="7212" actId="47"/>
        <pc:sldMkLst>
          <pc:docMk/>
          <pc:sldMk cId="3013394095" sldId="307"/>
        </pc:sldMkLst>
      </pc:sldChg>
      <pc:sldChg chg="del">
        <pc:chgData name="Lei Wan" userId="86aeebfc-b218-4e39-8732-281d44f077ea" providerId="ADAL" clId="{77241A14-DA58-47BB-AD35-2C4AEC68361F}" dt="2021-10-11T15:50:04.014" v="7215" actId="47"/>
        <pc:sldMkLst>
          <pc:docMk/>
          <pc:sldMk cId="1715887816" sldId="308"/>
        </pc:sldMkLst>
      </pc:sldChg>
      <pc:sldChg chg="del">
        <pc:chgData name="Lei Wan" userId="86aeebfc-b218-4e39-8732-281d44f077ea" providerId="ADAL" clId="{77241A14-DA58-47BB-AD35-2C4AEC68361F}" dt="2021-10-11T15:50:03.624" v="7214" actId="47"/>
        <pc:sldMkLst>
          <pc:docMk/>
          <pc:sldMk cId="2838902794" sldId="309"/>
        </pc:sldMkLst>
      </pc:sldChg>
      <pc:sldChg chg="del">
        <pc:chgData name="Lei Wan" userId="86aeebfc-b218-4e39-8732-281d44f077ea" providerId="ADAL" clId="{77241A14-DA58-47BB-AD35-2C4AEC68361F}" dt="2021-10-11T15:50:04.604" v="7216" actId="47"/>
        <pc:sldMkLst>
          <pc:docMk/>
          <pc:sldMk cId="1716548039" sldId="310"/>
        </pc:sldMkLst>
      </pc:sldChg>
      <pc:sldChg chg="del">
        <pc:chgData name="Lei Wan" userId="86aeebfc-b218-4e39-8732-281d44f077ea" providerId="ADAL" clId="{77241A14-DA58-47BB-AD35-2C4AEC68361F}" dt="2021-10-11T15:50:05.113" v="7217" actId="47"/>
        <pc:sldMkLst>
          <pc:docMk/>
          <pc:sldMk cId="640595288" sldId="311"/>
        </pc:sldMkLst>
      </pc:sldChg>
      <pc:sldChg chg="del">
        <pc:chgData name="Lei Wan" userId="86aeebfc-b218-4e39-8732-281d44f077ea" providerId="ADAL" clId="{77241A14-DA58-47BB-AD35-2C4AEC68361F}" dt="2021-10-11T15:50:05.529" v="7218" actId="47"/>
        <pc:sldMkLst>
          <pc:docMk/>
          <pc:sldMk cId="3244814531" sldId="312"/>
        </pc:sldMkLst>
      </pc:sldChg>
      <pc:sldChg chg="del">
        <pc:chgData name="Lei Wan" userId="86aeebfc-b218-4e39-8732-281d44f077ea" providerId="ADAL" clId="{77241A14-DA58-47BB-AD35-2C4AEC68361F}" dt="2021-10-11T15:50:05.907" v="7219" actId="47"/>
        <pc:sldMkLst>
          <pc:docMk/>
          <pc:sldMk cId="2170550577" sldId="313"/>
        </pc:sldMkLst>
      </pc:sldChg>
      <pc:sldChg chg="del">
        <pc:chgData name="Lei Wan" userId="86aeebfc-b218-4e39-8732-281d44f077ea" providerId="ADAL" clId="{77241A14-DA58-47BB-AD35-2C4AEC68361F}" dt="2021-10-11T15:50:06.592" v="7221" actId="47"/>
        <pc:sldMkLst>
          <pc:docMk/>
          <pc:sldMk cId="527316626" sldId="314"/>
        </pc:sldMkLst>
      </pc:sldChg>
      <pc:sldChg chg="del">
        <pc:chgData name="Lei Wan" userId="86aeebfc-b218-4e39-8732-281d44f077ea" providerId="ADAL" clId="{77241A14-DA58-47BB-AD35-2C4AEC68361F}" dt="2021-10-11T15:50:07.646" v="7224" actId="47"/>
        <pc:sldMkLst>
          <pc:docMk/>
          <pc:sldMk cId="1511759846" sldId="315"/>
        </pc:sldMkLst>
      </pc:sldChg>
      <pc:sldChg chg="del">
        <pc:chgData name="Lei Wan" userId="86aeebfc-b218-4e39-8732-281d44f077ea" providerId="ADAL" clId="{77241A14-DA58-47BB-AD35-2C4AEC68361F}" dt="2021-10-11T15:50:07.946" v="7225" actId="47"/>
        <pc:sldMkLst>
          <pc:docMk/>
          <pc:sldMk cId="4234849261" sldId="316"/>
        </pc:sldMkLst>
      </pc:sldChg>
      <pc:sldChg chg="del">
        <pc:chgData name="Lei Wan" userId="86aeebfc-b218-4e39-8732-281d44f077ea" providerId="ADAL" clId="{77241A14-DA58-47BB-AD35-2C4AEC68361F}" dt="2021-10-11T15:50:07.299" v="7223" actId="47"/>
        <pc:sldMkLst>
          <pc:docMk/>
          <pc:sldMk cId="691547198" sldId="317"/>
        </pc:sldMkLst>
      </pc:sldChg>
      <pc:sldChg chg="del">
        <pc:chgData name="Lei Wan" userId="86aeebfc-b218-4e39-8732-281d44f077ea" providerId="ADAL" clId="{77241A14-DA58-47BB-AD35-2C4AEC68361F}" dt="2021-10-11T15:50:26.949" v="7278" actId="47"/>
        <pc:sldMkLst>
          <pc:docMk/>
          <pc:sldMk cId="4075654354" sldId="318"/>
        </pc:sldMkLst>
      </pc:sldChg>
      <pc:sldChg chg="del">
        <pc:chgData name="Lei Wan" userId="86aeebfc-b218-4e39-8732-281d44f077ea" providerId="ADAL" clId="{77241A14-DA58-47BB-AD35-2C4AEC68361F}" dt="2021-10-11T15:49:57.068" v="7207" actId="47"/>
        <pc:sldMkLst>
          <pc:docMk/>
          <pc:sldMk cId="1937398147" sldId="319"/>
        </pc:sldMkLst>
      </pc:sldChg>
      <pc:sldChg chg="del">
        <pc:chgData name="Lei Wan" userId="86aeebfc-b218-4e39-8732-281d44f077ea" providerId="ADAL" clId="{77241A14-DA58-47BB-AD35-2C4AEC68361F}" dt="2021-10-11T15:49:57.928" v="7208" actId="47"/>
        <pc:sldMkLst>
          <pc:docMk/>
          <pc:sldMk cId="1358331987" sldId="320"/>
        </pc:sldMkLst>
      </pc:sldChg>
      <pc:sldChg chg="del">
        <pc:chgData name="Lei Wan" userId="86aeebfc-b218-4e39-8732-281d44f077ea" providerId="ADAL" clId="{77241A14-DA58-47BB-AD35-2C4AEC68361F}" dt="2021-10-11T15:49:59.495" v="7209" actId="47"/>
        <pc:sldMkLst>
          <pc:docMk/>
          <pc:sldMk cId="2709439822" sldId="321"/>
        </pc:sldMkLst>
      </pc:sldChg>
      <pc:sldChg chg="del">
        <pc:chgData name="Lei Wan" userId="86aeebfc-b218-4e39-8732-281d44f077ea" providerId="ADAL" clId="{77241A14-DA58-47BB-AD35-2C4AEC68361F}" dt="2021-10-11T15:50:00.854" v="7210" actId="47"/>
        <pc:sldMkLst>
          <pc:docMk/>
          <pc:sldMk cId="944513456" sldId="322"/>
        </pc:sldMkLst>
      </pc:sldChg>
      <pc:sldChg chg="del">
        <pc:chgData name="Lei Wan" userId="86aeebfc-b218-4e39-8732-281d44f077ea" providerId="ADAL" clId="{77241A14-DA58-47BB-AD35-2C4AEC68361F}" dt="2021-10-11T15:50:01.561" v="7211" actId="47"/>
        <pc:sldMkLst>
          <pc:docMk/>
          <pc:sldMk cId="3502136168" sldId="323"/>
        </pc:sldMkLst>
      </pc:sldChg>
      <pc:sldChg chg="del">
        <pc:chgData name="Lei Wan" userId="86aeebfc-b218-4e39-8732-281d44f077ea" providerId="ADAL" clId="{77241A14-DA58-47BB-AD35-2C4AEC68361F}" dt="2021-10-11T15:50:08.280" v="7226" actId="47"/>
        <pc:sldMkLst>
          <pc:docMk/>
          <pc:sldMk cId="362624850" sldId="324"/>
        </pc:sldMkLst>
      </pc:sldChg>
      <pc:sldChg chg="del">
        <pc:chgData name="Lei Wan" userId="86aeebfc-b218-4e39-8732-281d44f077ea" providerId="ADAL" clId="{77241A14-DA58-47BB-AD35-2C4AEC68361F}" dt="2021-10-11T15:50:09.023" v="7228" actId="47"/>
        <pc:sldMkLst>
          <pc:docMk/>
          <pc:sldMk cId="1312483759" sldId="325"/>
        </pc:sldMkLst>
      </pc:sldChg>
      <pc:sldChg chg="del">
        <pc:chgData name="Lei Wan" userId="86aeebfc-b218-4e39-8732-281d44f077ea" providerId="ADAL" clId="{77241A14-DA58-47BB-AD35-2C4AEC68361F}" dt="2021-10-11T15:50:09.278" v="7229" actId="47"/>
        <pc:sldMkLst>
          <pc:docMk/>
          <pc:sldMk cId="2538316954" sldId="326"/>
        </pc:sldMkLst>
      </pc:sldChg>
      <pc:sldChg chg="del">
        <pc:chgData name="Lei Wan" userId="86aeebfc-b218-4e39-8732-281d44f077ea" providerId="ADAL" clId="{77241A14-DA58-47BB-AD35-2C4AEC68361F}" dt="2021-10-11T15:50:08.655" v="7227" actId="47"/>
        <pc:sldMkLst>
          <pc:docMk/>
          <pc:sldMk cId="980555334" sldId="327"/>
        </pc:sldMkLst>
      </pc:sldChg>
      <pc:sldChg chg="del">
        <pc:chgData name="Lei Wan" userId="86aeebfc-b218-4e39-8732-281d44f077ea" providerId="ADAL" clId="{77241A14-DA58-47BB-AD35-2C4AEC68361F}" dt="2021-10-11T15:50:06.948" v="7222" actId="47"/>
        <pc:sldMkLst>
          <pc:docMk/>
          <pc:sldMk cId="3515176562" sldId="328"/>
        </pc:sldMkLst>
      </pc:sldChg>
      <pc:sldChg chg="del">
        <pc:chgData name="Lei Wan" userId="86aeebfc-b218-4e39-8732-281d44f077ea" providerId="ADAL" clId="{77241A14-DA58-47BB-AD35-2C4AEC68361F}" dt="2021-10-11T15:50:09.573" v="7230" actId="47"/>
        <pc:sldMkLst>
          <pc:docMk/>
          <pc:sldMk cId="1151901425" sldId="329"/>
        </pc:sldMkLst>
      </pc:sldChg>
      <pc:sldChg chg="del">
        <pc:chgData name="Lei Wan" userId="86aeebfc-b218-4e39-8732-281d44f077ea" providerId="ADAL" clId="{77241A14-DA58-47BB-AD35-2C4AEC68361F}" dt="2021-10-11T15:50:10.352" v="7233" actId="47"/>
        <pc:sldMkLst>
          <pc:docMk/>
          <pc:sldMk cId="679781716" sldId="330"/>
        </pc:sldMkLst>
      </pc:sldChg>
      <pc:sldChg chg="del">
        <pc:chgData name="Lei Wan" userId="86aeebfc-b218-4e39-8732-281d44f077ea" providerId="ADAL" clId="{77241A14-DA58-47BB-AD35-2C4AEC68361F}" dt="2021-10-11T15:50:10.078" v="7232" actId="47"/>
        <pc:sldMkLst>
          <pc:docMk/>
          <pc:sldMk cId="555249983" sldId="331"/>
        </pc:sldMkLst>
      </pc:sldChg>
      <pc:sldChg chg="del">
        <pc:chgData name="Lei Wan" userId="86aeebfc-b218-4e39-8732-281d44f077ea" providerId="ADAL" clId="{77241A14-DA58-47BB-AD35-2C4AEC68361F}" dt="2021-10-11T15:50:09.845" v="7231" actId="47"/>
        <pc:sldMkLst>
          <pc:docMk/>
          <pc:sldMk cId="4202197894" sldId="332"/>
        </pc:sldMkLst>
      </pc:sldChg>
      <pc:sldChg chg="del">
        <pc:chgData name="Lei Wan" userId="86aeebfc-b218-4e39-8732-281d44f077ea" providerId="ADAL" clId="{77241A14-DA58-47BB-AD35-2C4AEC68361F}" dt="2021-10-11T15:50:10.463" v="7234" actId="47"/>
        <pc:sldMkLst>
          <pc:docMk/>
          <pc:sldMk cId="3277492304" sldId="333"/>
        </pc:sldMkLst>
      </pc:sldChg>
      <pc:sldChg chg="del">
        <pc:chgData name="Lei Wan" userId="86aeebfc-b218-4e39-8732-281d44f077ea" providerId="ADAL" clId="{77241A14-DA58-47BB-AD35-2C4AEC68361F}" dt="2021-10-11T15:50:10.641" v="7235" actId="47"/>
        <pc:sldMkLst>
          <pc:docMk/>
          <pc:sldMk cId="3674130534" sldId="334"/>
        </pc:sldMkLst>
      </pc:sldChg>
      <pc:sldChg chg="del">
        <pc:chgData name="Lei Wan" userId="86aeebfc-b218-4e39-8732-281d44f077ea" providerId="ADAL" clId="{77241A14-DA58-47BB-AD35-2C4AEC68361F}" dt="2021-10-11T15:50:10.813" v="7236" actId="47"/>
        <pc:sldMkLst>
          <pc:docMk/>
          <pc:sldMk cId="3627207992" sldId="335"/>
        </pc:sldMkLst>
      </pc:sldChg>
      <pc:sldChg chg="del">
        <pc:chgData name="Lei Wan" userId="86aeebfc-b218-4e39-8732-281d44f077ea" providerId="ADAL" clId="{77241A14-DA58-47BB-AD35-2C4AEC68361F}" dt="2021-10-11T15:50:10.966" v="7237" actId="47"/>
        <pc:sldMkLst>
          <pc:docMk/>
          <pc:sldMk cId="3860050608" sldId="336"/>
        </pc:sldMkLst>
      </pc:sldChg>
      <pc:sldChg chg="del">
        <pc:chgData name="Lei Wan" userId="86aeebfc-b218-4e39-8732-281d44f077ea" providerId="ADAL" clId="{77241A14-DA58-47BB-AD35-2C4AEC68361F}" dt="2021-10-11T15:50:11.244" v="7238" actId="47"/>
        <pc:sldMkLst>
          <pc:docMk/>
          <pc:sldMk cId="3722528847" sldId="337"/>
        </pc:sldMkLst>
      </pc:sldChg>
      <pc:sldChg chg="del">
        <pc:chgData name="Lei Wan" userId="86aeebfc-b218-4e39-8732-281d44f077ea" providerId="ADAL" clId="{77241A14-DA58-47BB-AD35-2C4AEC68361F}" dt="2021-10-11T15:50:11.431" v="7239" actId="47"/>
        <pc:sldMkLst>
          <pc:docMk/>
          <pc:sldMk cId="4226450087" sldId="338"/>
        </pc:sldMkLst>
      </pc:sldChg>
      <pc:sldChg chg="del">
        <pc:chgData name="Lei Wan" userId="86aeebfc-b218-4e39-8732-281d44f077ea" providerId="ADAL" clId="{77241A14-DA58-47BB-AD35-2C4AEC68361F}" dt="2021-10-11T15:50:12.920" v="7247" actId="47"/>
        <pc:sldMkLst>
          <pc:docMk/>
          <pc:sldMk cId="1477700330" sldId="339"/>
        </pc:sldMkLst>
      </pc:sldChg>
      <pc:sldChg chg="del">
        <pc:chgData name="Lei Wan" userId="86aeebfc-b218-4e39-8732-281d44f077ea" providerId="ADAL" clId="{77241A14-DA58-47BB-AD35-2C4AEC68361F}" dt="2021-10-11T15:50:11.742" v="7241" actId="47"/>
        <pc:sldMkLst>
          <pc:docMk/>
          <pc:sldMk cId="2417280442" sldId="340"/>
        </pc:sldMkLst>
      </pc:sldChg>
      <pc:sldChg chg="del">
        <pc:chgData name="Lei Wan" userId="86aeebfc-b218-4e39-8732-281d44f077ea" providerId="ADAL" clId="{77241A14-DA58-47BB-AD35-2C4AEC68361F}" dt="2021-10-11T15:50:11.890" v="7242" actId="47"/>
        <pc:sldMkLst>
          <pc:docMk/>
          <pc:sldMk cId="2341006426" sldId="341"/>
        </pc:sldMkLst>
      </pc:sldChg>
      <pc:sldChg chg="del">
        <pc:chgData name="Lei Wan" userId="86aeebfc-b218-4e39-8732-281d44f077ea" providerId="ADAL" clId="{77241A14-DA58-47BB-AD35-2C4AEC68361F}" dt="2021-10-11T15:50:12.505" v="7245" actId="47"/>
        <pc:sldMkLst>
          <pc:docMk/>
          <pc:sldMk cId="4150796569" sldId="342"/>
        </pc:sldMkLst>
      </pc:sldChg>
      <pc:sldChg chg="del">
        <pc:chgData name="Lei Wan" userId="86aeebfc-b218-4e39-8732-281d44f077ea" providerId="ADAL" clId="{77241A14-DA58-47BB-AD35-2C4AEC68361F}" dt="2021-10-11T15:50:12.643" v="7246" actId="47"/>
        <pc:sldMkLst>
          <pc:docMk/>
          <pc:sldMk cId="1006082004" sldId="343"/>
        </pc:sldMkLst>
      </pc:sldChg>
      <pc:sldChg chg="del">
        <pc:chgData name="Lei Wan" userId="86aeebfc-b218-4e39-8732-281d44f077ea" providerId="ADAL" clId="{77241A14-DA58-47BB-AD35-2C4AEC68361F}" dt="2021-10-11T15:50:13.278" v="7248" actId="47"/>
        <pc:sldMkLst>
          <pc:docMk/>
          <pc:sldMk cId="229100929" sldId="344"/>
        </pc:sldMkLst>
      </pc:sldChg>
      <pc:sldChg chg="del">
        <pc:chgData name="Lei Wan" userId="86aeebfc-b218-4e39-8732-281d44f077ea" providerId="ADAL" clId="{77241A14-DA58-47BB-AD35-2C4AEC68361F}" dt="2021-10-11T15:50:11.558" v="7240" actId="47"/>
        <pc:sldMkLst>
          <pc:docMk/>
          <pc:sldMk cId="3975374930" sldId="345"/>
        </pc:sldMkLst>
      </pc:sldChg>
      <pc:sldChg chg="del">
        <pc:chgData name="Lei Wan" userId="86aeebfc-b218-4e39-8732-281d44f077ea" providerId="ADAL" clId="{77241A14-DA58-47BB-AD35-2C4AEC68361F}" dt="2021-10-11T15:50:12.323" v="7244" actId="47"/>
        <pc:sldMkLst>
          <pc:docMk/>
          <pc:sldMk cId="588717635" sldId="346"/>
        </pc:sldMkLst>
      </pc:sldChg>
      <pc:sldChg chg="del">
        <pc:chgData name="Lei Wan" userId="86aeebfc-b218-4e39-8732-281d44f077ea" providerId="ADAL" clId="{77241A14-DA58-47BB-AD35-2C4AEC68361F}" dt="2021-10-11T15:50:12.160" v="7243" actId="47"/>
        <pc:sldMkLst>
          <pc:docMk/>
          <pc:sldMk cId="84311300" sldId="347"/>
        </pc:sldMkLst>
      </pc:sldChg>
      <pc:sldChg chg="del">
        <pc:chgData name="Lei Wan" userId="86aeebfc-b218-4e39-8732-281d44f077ea" providerId="ADAL" clId="{77241A14-DA58-47BB-AD35-2C4AEC68361F}" dt="2021-10-11T15:50:13.626" v="7250" actId="47"/>
        <pc:sldMkLst>
          <pc:docMk/>
          <pc:sldMk cId="2784434645" sldId="348"/>
        </pc:sldMkLst>
      </pc:sldChg>
      <pc:sldChg chg="del">
        <pc:chgData name="Lei Wan" userId="86aeebfc-b218-4e39-8732-281d44f077ea" providerId="ADAL" clId="{77241A14-DA58-47BB-AD35-2C4AEC68361F}" dt="2021-10-11T15:50:13.489" v="7249" actId="47"/>
        <pc:sldMkLst>
          <pc:docMk/>
          <pc:sldMk cId="3832546541" sldId="349"/>
        </pc:sldMkLst>
      </pc:sldChg>
      <pc:sldChg chg="del">
        <pc:chgData name="Lei Wan" userId="86aeebfc-b218-4e39-8732-281d44f077ea" providerId="ADAL" clId="{77241A14-DA58-47BB-AD35-2C4AEC68361F}" dt="2021-10-11T15:50:13.756" v="7251" actId="47"/>
        <pc:sldMkLst>
          <pc:docMk/>
          <pc:sldMk cId="1068672260" sldId="350"/>
        </pc:sldMkLst>
      </pc:sldChg>
      <pc:sldChg chg="del">
        <pc:chgData name="Lei Wan" userId="86aeebfc-b218-4e39-8732-281d44f077ea" providerId="ADAL" clId="{77241A14-DA58-47BB-AD35-2C4AEC68361F}" dt="2021-10-11T15:50:13.788" v="7252" actId="47"/>
        <pc:sldMkLst>
          <pc:docMk/>
          <pc:sldMk cId="970383223" sldId="351"/>
        </pc:sldMkLst>
      </pc:sldChg>
      <pc:sldChg chg="del">
        <pc:chgData name="Lei Wan" userId="86aeebfc-b218-4e39-8732-281d44f077ea" providerId="ADAL" clId="{77241A14-DA58-47BB-AD35-2C4AEC68361F}" dt="2021-10-11T15:50:13.944" v="7253" actId="47"/>
        <pc:sldMkLst>
          <pc:docMk/>
          <pc:sldMk cId="4085639235" sldId="352"/>
        </pc:sldMkLst>
      </pc:sldChg>
      <pc:sldChg chg="del">
        <pc:chgData name="Lei Wan" userId="86aeebfc-b218-4e39-8732-281d44f077ea" providerId="ADAL" clId="{77241A14-DA58-47BB-AD35-2C4AEC68361F}" dt="2021-10-11T15:50:14.484" v="7254" actId="47"/>
        <pc:sldMkLst>
          <pc:docMk/>
          <pc:sldMk cId="323531958" sldId="353"/>
        </pc:sldMkLst>
      </pc:sldChg>
      <pc:sldChg chg="del">
        <pc:chgData name="Lei Wan" userId="86aeebfc-b218-4e39-8732-281d44f077ea" providerId="ADAL" clId="{77241A14-DA58-47BB-AD35-2C4AEC68361F}" dt="2021-10-11T15:50:14.846" v="7255" actId="47"/>
        <pc:sldMkLst>
          <pc:docMk/>
          <pc:sldMk cId="3929580974" sldId="354"/>
        </pc:sldMkLst>
      </pc:sldChg>
      <pc:sldChg chg="del">
        <pc:chgData name="Lei Wan" userId="86aeebfc-b218-4e39-8732-281d44f077ea" providerId="ADAL" clId="{77241A14-DA58-47BB-AD35-2C4AEC68361F}" dt="2021-10-11T15:50:15.147" v="7256" actId="47"/>
        <pc:sldMkLst>
          <pc:docMk/>
          <pc:sldMk cId="454598402" sldId="355"/>
        </pc:sldMkLst>
      </pc:sldChg>
      <pc:sldChg chg="del">
        <pc:chgData name="Lei Wan" userId="86aeebfc-b218-4e39-8732-281d44f077ea" providerId="ADAL" clId="{77241A14-DA58-47BB-AD35-2C4AEC68361F}" dt="2021-10-11T15:50:15.517" v="7257" actId="47"/>
        <pc:sldMkLst>
          <pc:docMk/>
          <pc:sldMk cId="4162094095" sldId="356"/>
        </pc:sldMkLst>
      </pc:sldChg>
      <pc:sldChg chg="del">
        <pc:chgData name="Lei Wan" userId="86aeebfc-b218-4e39-8732-281d44f077ea" providerId="ADAL" clId="{77241A14-DA58-47BB-AD35-2C4AEC68361F}" dt="2021-10-11T15:50:15.953" v="7258" actId="47"/>
        <pc:sldMkLst>
          <pc:docMk/>
          <pc:sldMk cId="147489572" sldId="358"/>
        </pc:sldMkLst>
      </pc:sldChg>
      <pc:sldChg chg="del">
        <pc:chgData name="Lei Wan" userId="86aeebfc-b218-4e39-8732-281d44f077ea" providerId="ADAL" clId="{77241A14-DA58-47BB-AD35-2C4AEC68361F}" dt="2021-10-11T15:50:17.181" v="7261" actId="47"/>
        <pc:sldMkLst>
          <pc:docMk/>
          <pc:sldMk cId="780057157" sldId="359"/>
        </pc:sldMkLst>
      </pc:sldChg>
      <pc:sldChg chg="del">
        <pc:chgData name="Lei Wan" userId="86aeebfc-b218-4e39-8732-281d44f077ea" providerId="ADAL" clId="{77241A14-DA58-47BB-AD35-2C4AEC68361F}" dt="2021-10-11T15:50:16.750" v="7260" actId="47"/>
        <pc:sldMkLst>
          <pc:docMk/>
          <pc:sldMk cId="1881773003" sldId="360"/>
        </pc:sldMkLst>
      </pc:sldChg>
      <pc:sldChg chg="del">
        <pc:chgData name="Lei Wan" userId="86aeebfc-b218-4e39-8732-281d44f077ea" providerId="ADAL" clId="{77241A14-DA58-47BB-AD35-2C4AEC68361F}" dt="2021-10-11T15:50:18.567" v="7265" actId="47"/>
        <pc:sldMkLst>
          <pc:docMk/>
          <pc:sldMk cId="2733971175" sldId="361"/>
        </pc:sldMkLst>
      </pc:sldChg>
      <pc:sldChg chg="del">
        <pc:chgData name="Lei Wan" userId="86aeebfc-b218-4e39-8732-281d44f077ea" providerId="ADAL" clId="{77241A14-DA58-47BB-AD35-2C4AEC68361F}" dt="2021-10-11T15:50:19.461" v="7267" actId="47"/>
        <pc:sldMkLst>
          <pc:docMk/>
          <pc:sldMk cId="1265983993" sldId="362"/>
        </pc:sldMkLst>
      </pc:sldChg>
      <pc:sldChg chg="del">
        <pc:chgData name="Lei Wan" userId="86aeebfc-b218-4e39-8732-281d44f077ea" providerId="ADAL" clId="{77241A14-DA58-47BB-AD35-2C4AEC68361F}" dt="2021-10-11T15:50:17.470" v="7262" actId="47"/>
        <pc:sldMkLst>
          <pc:docMk/>
          <pc:sldMk cId="3276252934" sldId="363"/>
        </pc:sldMkLst>
      </pc:sldChg>
      <pc:sldChg chg="del">
        <pc:chgData name="Lei Wan" userId="86aeebfc-b218-4e39-8732-281d44f077ea" providerId="ADAL" clId="{77241A14-DA58-47BB-AD35-2C4AEC68361F}" dt="2021-10-11T15:50:17.836" v="7263" actId="47"/>
        <pc:sldMkLst>
          <pc:docMk/>
          <pc:sldMk cId="261273565" sldId="364"/>
        </pc:sldMkLst>
      </pc:sldChg>
      <pc:sldChg chg="del">
        <pc:chgData name="Lei Wan" userId="86aeebfc-b218-4e39-8732-281d44f077ea" providerId="ADAL" clId="{77241A14-DA58-47BB-AD35-2C4AEC68361F}" dt="2021-10-11T15:50:18.187" v="7264" actId="47"/>
        <pc:sldMkLst>
          <pc:docMk/>
          <pc:sldMk cId="1023852297" sldId="365"/>
        </pc:sldMkLst>
      </pc:sldChg>
      <pc:sldChg chg="del">
        <pc:chgData name="Lei Wan" userId="86aeebfc-b218-4e39-8732-281d44f077ea" providerId="ADAL" clId="{77241A14-DA58-47BB-AD35-2C4AEC68361F}" dt="2021-10-11T15:50:16.323" v="7259" actId="47"/>
        <pc:sldMkLst>
          <pc:docMk/>
          <pc:sldMk cId="517180170" sldId="366"/>
        </pc:sldMkLst>
      </pc:sldChg>
      <pc:sldChg chg="del">
        <pc:chgData name="Lei Wan" userId="86aeebfc-b218-4e39-8732-281d44f077ea" providerId="ADAL" clId="{77241A14-DA58-47BB-AD35-2C4AEC68361F}" dt="2021-10-11T15:50:19.041" v="7266" actId="47"/>
        <pc:sldMkLst>
          <pc:docMk/>
          <pc:sldMk cId="1480411518" sldId="367"/>
        </pc:sldMkLst>
      </pc:sldChg>
      <pc:sldChg chg="del">
        <pc:chgData name="Lei Wan" userId="86aeebfc-b218-4e39-8732-281d44f077ea" providerId="ADAL" clId="{77241A14-DA58-47BB-AD35-2C4AEC68361F}" dt="2021-10-11T15:50:20.418" v="7268" actId="47"/>
        <pc:sldMkLst>
          <pc:docMk/>
          <pc:sldMk cId="3470767035" sldId="368"/>
        </pc:sldMkLst>
      </pc:sldChg>
      <pc:sldChg chg="del">
        <pc:chgData name="Lei Wan" userId="86aeebfc-b218-4e39-8732-281d44f077ea" providerId="ADAL" clId="{77241A14-DA58-47BB-AD35-2C4AEC68361F}" dt="2021-10-11T15:50:20.987" v="7269" actId="47"/>
        <pc:sldMkLst>
          <pc:docMk/>
          <pc:sldMk cId="3208519258" sldId="369"/>
        </pc:sldMkLst>
      </pc:sldChg>
      <pc:sldChg chg="del">
        <pc:chgData name="Lei Wan" userId="86aeebfc-b218-4e39-8732-281d44f077ea" providerId="ADAL" clId="{77241A14-DA58-47BB-AD35-2C4AEC68361F}" dt="2021-10-11T15:50:21.591" v="7270" actId="47"/>
        <pc:sldMkLst>
          <pc:docMk/>
          <pc:sldMk cId="4056188714" sldId="370"/>
        </pc:sldMkLst>
      </pc:sldChg>
      <pc:sldChg chg="del">
        <pc:chgData name="Lei Wan" userId="86aeebfc-b218-4e39-8732-281d44f077ea" providerId="ADAL" clId="{77241A14-DA58-47BB-AD35-2C4AEC68361F}" dt="2021-10-11T15:50:22.038" v="7271" actId="47"/>
        <pc:sldMkLst>
          <pc:docMk/>
          <pc:sldMk cId="4003801936" sldId="371"/>
        </pc:sldMkLst>
      </pc:sldChg>
      <pc:sldChg chg="del">
        <pc:chgData name="Lei Wan" userId="86aeebfc-b218-4e39-8732-281d44f077ea" providerId="ADAL" clId="{77241A14-DA58-47BB-AD35-2C4AEC68361F}" dt="2021-10-11T15:50:22.350" v="7272" actId="47"/>
        <pc:sldMkLst>
          <pc:docMk/>
          <pc:sldMk cId="660657860" sldId="372"/>
        </pc:sldMkLst>
      </pc:sldChg>
      <pc:sldChg chg="del">
        <pc:chgData name="Lei Wan" userId="86aeebfc-b218-4e39-8732-281d44f077ea" providerId="ADAL" clId="{77241A14-DA58-47BB-AD35-2C4AEC68361F}" dt="2021-10-11T15:50:23.499" v="7273" actId="47"/>
        <pc:sldMkLst>
          <pc:docMk/>
          <pc:sldMk cId="237770070" sldId="373"/>
        </pc:sldMkLst>
      </pc:sldChg>
      <pc:sldChg chg="del">
        <pc:chgData name="Lei Wan" userId="86aeebfc-b218-4e39-8732-281d44f077ea" providerId="ADAL" clId="{77241A14-DA58-47BB-AD35-2C4AEC68361F}" dt="2021-10-11T15:50:25.188" v="7275" actId="47"/>
        <pc:sldMkLst>
          <pc:docMk/>
          <pc:sldMk cId="4246127558" sldId="374"/>
        </pc:sldMkLst>
      </pc:sldChg>
      <pc:sldChg chg="del">
        <pc:chgData name="Lei Wan" userId="86aeebfc-b218-4e39-8732-281d44f077ea" providerId="ADAL" clId="{77241A14-DA58-47BB-AD35-2C4AEC68361F}" dt="2021-10-11T15:50:26.237" v="7277" actId="47"/>
        <pc:sldMkLst>
          <pc:docMk/>
          <pc:sldMk cId="325043964" sldId="375"/>
        </pc:sldMkLst>
      </pc:sldChg>
      <pc:sldChg chg="del">
        <pc:chgData name="Lei Wan" userId="86aeebfc-b218-4e39-8732-281d44f077ea" providerId="ADAL" clId="{77241A14-DA58-47BB-AD35-2C4AEC68361F}" dt="2021-10-11T15:50:24.777" v="7274" actId="47"/>
        <pc:sldMkLst>
          <pc:docMk/>
          <pc:sldMk cId="1359820055" sldId="376"/>
        </pc:sldMkLst>
      </pc:sldChg>
      <pc:sldChg chg="del">
        <pc:chgData name="Lei Wan" userId="86aeebfc-b218-4e39-8732-281d44f077ea" providerId="ADAL" clId="{77241A14-DA58-47BB-AD35-2C4AEC68361F}" dt="2021-10-11T15:50:25.674" v="7276" actId="47"/>
        <pc:sldMkLst>
          <pc:docMk/>
          <pc:sldMk cId="3201248928" sldId="377"/>
        </pc:sldMkLst>
      </pc:sldChg>
      <pc:sldChg chg="addSp delSp modSp add del mod">
        <pc:chgData name="Lei Wan" userId="86aeebfc-b218-4e39-8732-281d44f077ea" providerId="ADAL" clId="{77241A14-DA58-47BB-AD35-2C4AEC68361F}" dt="2021-10-09T19:57:01.116" v="385" actId="47"/>
        <pc:sldMkLst>
          <pc:docMk/>
          <pc:sldMk cId="1172374240" sldId="378"/>
        </pc:sldMkLst>
        <pc:spChg chg="del">
          <ac:chgData name="Lei Wan" userId="86aeebfc-b218-4e39-8732-281d44f077ea" providerId="ADAL" clId="{77241A14-DA58-47BB-AD35-2C4AEC68361F}" dt="2021-10-09T19:56:44.760" v="379" actId="478"/>
          <ac:spMkLst>
            <pc:docMk/>
            <pc:sldMk cId="1172374240" sldId="378"/>
            <ac:spMk id="2" creationId="{00000000-0000-0000-0000-000000000000}"/>
          </ac:spMkLst>
        </pc:spChg>
        <pc:spChg chg="del">
          <ac:chgData name="Lei Wan" userId="86aeebfc-b218-4e39-8732-281d44f077ea" providerId="ADAL" clId="{77241A14-DA58-47BB-AD35-2C4AEC68361F}" dt="2021-10-09T19:56:44.760" v="379" actId="478"/>
          <ac:spMkLst>
            <pc:docMk/>
            <pc:sldMk cId="1172374240" sldId="378"/>
            <ac:spMk id="3" creationId="{00000000-0000-0000-0000-000000000000}"/>
          </ac:spMkLst>
        </pc:spChg>
        <pc:spChg chg="del">
          <ac:chgData name="Lei Wan" userId="86aeebfc-b218-4e39-8732-281d44f077ea" providerId="ADAL" clId="{77241A14-DA58-47BB-AD35-2C4AEC68361F}" dt="2021-10-09T19:56:44.760" v="379" actId="478"/>
          <ac:spMkLst>
            <pc:docMk/>
            <pc:sldMk cId="1172374240" sldId="378"/>
            <ac:spMk id="4" creationId="{00000000-0000-0000-0000-000000000000}"/>
          </ac:spMkLst>
        </pc:spChg>
        <pc:spChg chg="add del mod">
          <ac:chgData name="Lei Wan" userId="86aeebfc-b218-4e39-8732-281d44f077ea" providerId="ADAL" clId="{77241A14-DA58-47BB-AD35-2C4AEC68361F}" dt="2021-10-09T19:56:48.405" v="381" actId="478"/>
          <ac:spMkLst>
            <pc:docMk/>
            <pc:sldMk cId="1172374240" sldId="378"/>
            <ac:spMk id="6" creationId="{2009B1B6-86EC-455A-BB18-592E619D0EEE}"/>
          </ac:spMkLst>
        </pc:spChg>
        <pc:spChg chg="del">
          <ac:chgData name="Lei Wan" userId="86aeebfc-b218-4e39-8732-281d44f077ea" providerId="ADAL" clId="{77241A14-DA58-47BB-AD35-2C4AEC68361F}" dt="2021-10-09T19:56:44.760" v="379" actId="478"/>
          <ac:spMkLst>
            <pc:docMk/>
            <pc:sldMk cId="1172374240" sldId="378"/>
            <ac:spMk id="7" creationId="{3187FE5F-D169-44E6-A6A6-BA64BFB6E086}"/>
          </ac:spMkLst>
        </pc:spChg>
        <pc:spChg chg="add del mod">
          <ac:chgData name="Lei Wan" userId="86aeebfc-b218-4e39-8732-281d44f077ea" providerId="ADAL" clId="{77241A14-DA58-47BB-AD35-2C4AEC68361F}" dt="2021-10-09T19:56:50.285" v="382" actId="478"/>
          <ac:spMkLst>
            <pc:docMk/>
            <pc:sldMk cId="1172374240" sldId="378"/>
            <ac:spMk id="9" creationId="{C1323359-D3DB-4F52-9936-40A2D6DEEB19}"/>
          </ac:spMkLst>
        </pc:spChg>
        <pc:spChg chg="add del mod">
          <ac:chgData name="Lei Wan" userId="86aeebfc-b218-4e39-8732-281d44f077ea" providerId="ADAL" clId="{77241A14-DA58-47BB-AD35-2C4AEC68361F}" dt="2021-10-09T19:56:51.173" v="383" actId="478"/>
          <ac:spMkLst>
            <pc:docMk/>
            <pc:sldMk cId="1172374240" sldId="378"/>
            <ac:spMk id="11" creationId="{212B73C9-6E26-441E-BD32-E232FFB6F1CF}"/>
          </ac:spMkLst>
        </pc:spChg>
      </pc:sldChg>
      <pc:sldChg chg="addSp delSp modSp add mod">
        <pc:chgData name="Lei Wan" userId="86aeebfc-b218-4e39-8732-281d44f077ea" providerId="ADAL" clId="{77241A14-DA58-47BB-AD35-2C4AEC68361F}" dt="2021-10-16T20:32:11.266" v="7878" actId="20577"/>
        <pc:sldMkLst>
          <pc:docMk/>
          <pc:sldMk cId="4186596665" sldId="379"/>
        </pc:sldMkLst>
        <pc:spChg chg="mod topLvl">
          <ac:chgData name="Lei Wan" userId="86aeebfc-b218-4e39-8732-281d44f077ea" providerId="ADAL" clId="{77241A14-DA58-47BB-AD35-2C4AEC68361F}" dt="2021-10-09T20:54:42.047" v="1168" actId="164"/>
          <ac:spMkLst>
            <pc:docMk/>
            <pc:sldMk cId="4186596665" sldId="379"/>
            <ac:spMk id="7" creationId="{00000000-0000-0000-0000-000000000000}"/>
          </ac:spMkLst>
        </pc:spChg>
        <pc:spChg chg="mod topLvl">
          <ac:chgData name="Lei Wan" userId="86aeebfc-b218-4e39-8732-281d44f077ea" providerId="ADAL" clId="{77241A14-DA58-47BB-AD35-2C4AEC68361F}" dt="2021-10-09T20:54:42.047" v="1168" actId="164"/>
          <ac:spMkLst>
            <pc:docMk/>
            <pc:sldMk cId="4186596665" sldId="379"/>
            <ac:spMk id="8" creationId="{00000000-0000-0000-0000-000000000000}"/>
          </ac:spMkLst>
        </pc:spChg>
        <pc:spChg chg="mod topLvl">
          <ac:chgData name="Lei Wan" userId="86aeebfc-b218-4e39-8732-281d44f077ea" providerId="ADAL" clId="{77241A14-DA58-47BB-AD35-2C4AEC68361F}" dt="2021-10-09T20:54:33.302" v="1166" actId="164"/>
          <ac:spMkLst>
            <pc:docMk/>
            <pc:sldMk cId="4186596665" sldId="379"/>
            <ac:spMk id="9" creationId="{00000000-0000-0000-0000-000000000000}"/>
          </ac:spMkLst>
        </pc:spChg>
        <pc:spChg chg="mod topLvl">
          <ac:chgData name="Lei Wan" userId="86aeebfc-b218-4e39-8732-281d44f077ea" providerId="ADAL" clId="{77241A14-DA58-47BB-AD35-2C4AEC68361F}" dt="2021-10-09T20:54:33.302" v="1166" actId="164"/>
          <ac:spMkLst>
            <pc:docMk/>
            <pc:sldMk cId="4186596665" sldId="379"/>
            <ac:spMk id="10" creationId="{00000000-0000-0000-0000-000000000000}"/>
          </ac:spMkLst>
        </pc:spChg>
        <pc:spChg chg="mod topLvl">
          <ac:chgData name="Lei Wan" userId="86aeebfc-b218-4e39-8732-281d44f077ea" providerId="ADAL" clId="{77241A14-DA58-47BB-AD35-2C4AEC68361F}" dt="2021-10-09T20:54:20.233" v="1163" actId="164"/>
          <ac:spMkLst>
            <pc:docMk/>
            <pc:sldMk cId="4186596665" sldId="379"/>
            <ac:spMk id="11" creationId="{00000000-0000-0000-0000-000000000000}"/>
          </ac:spMkLst>
        </pc:spChg>
        <pc:spChg chg="mod topLvl">
          <ac:chgData name="Lei Wan" userId="86aeebfc-b218-4e39-8732-281d44f077ea" providerId="ADAL" clId="{77241A14-DA58-47BB-AD35-2C4AEC68361F}" dt="2021-10-09T20:54:20.233" v="1163" actId="164"/>
          <ac:spMkLst>
            <pc:docMk/>
            <pc:sldMk cId="4186596665" sldId="379"/>
            <ac:spMk id="12" creationId="{00000000-0000-0000-0000-000000000000}"/>
          </ac:spMkLst>
        </pc:spChg>
        <pc:spChg chg="mod topLvl">
          <ac:chgData name="Lei Wan" userId="86aeebfc-b218-4e39-8732-281d44f077ea" providerId="ADAL" clId="{77241A14-DA58-47BB-AD35-2C4AEC68361F}" dt="2021-10-09T20:54:06.273" v="1158" actId="164"/>
          <ac:spMkLst>
            <pc:docMk/>
            <pc:sldMk cId="4186596665" sldId="379"/>
            <ac:spMk id="17" creationId="{00000000-0000-0000-0000-000000000000}"/>
          </ac:spMkLst>
        </pc:spChg>
        <pc:spChg chg="mod topLvl">
          <ac:chgData name="Lei Wan" userId="86aeebfc-b218-4e39-8732-281d44f077ea" providerId="ADAL" clId="{77241A14-DA58-47BB-AD35-2C4AEC68361F}" dt="2021-10-09T20:56:48.279" v="1209" actId="207"/>
          <ac:spMkLst>
            <pc:docMk/>
            <pc:sldMk cId="4186596665" sldId="379"/>
            <ac:spMk id="19" creationId="{00000000-0000-0000-0000-000000000000}"/>
          </ac:spMkLst>
        </pc:spChg>
        <pc:spChg chg="mod topLvl">
          <ac:chgData name="Lei Wan" userId="86aeebfc-b218-4e39-8732-281d44f077ea" providerId="ADAL" clId="{77241A14-DA58-47BB-AD35-2C4AEC68361F}" dt="2021-10-09T20:57:12.637" v="1212" actId="207"/>
          <ac:spMkLst>
            <pc:docMk/>
            <pc:sldMk cId="4186596665" sldId="379"/>
            <ac:spMk id="20" creationId="{00000000-0000-0000-0000-000000000000}"/>
          </ac:spMkLst>
        </pc:spChg>
        <pc:spChg chg="mod topLvl">
          <ac:chgData name="Lei Wan" userId="86aeebfc-b218-4e39-8732-281d44f077ea" providerId="ADAL" clId="{77241A14-DA58-47BB-AD35-2C4AEC68361F}" dt="2021-10-09T20:57:12.637" v="1212" actId="207"/>
          <ac:spMkLst>
            <pc:docMk/>
            <pc:sldMk cId="4186596665" sldId="379"/>
            <ac:spMk id="21" creationId="{00000000-0000-0000-0000-000000000000}"/>
          </ac:spMkLst>
        </pc:spChg>
        <pc:spChg chg="mod topLvl">
          <ac:chgData name="Lei Wan" userId="86aeebfc-b218-4e39-8732-281d44f077ea" providerId="ADAL" clId="{77241A14-DA58-47BB-AD35-2C4AEC68361F}" dt="2021-10-16T19:53:36.658" v="7734" actId="20577"/>
          <ac:spMkLst>
            <pc:docMk/>
            <pc:sldMk cId="4186596665" sldId="379"/>
            <ac:spMk id="23" creationId="{00000000-0000-0000-0000-000000000000}"/>
          </ac:spMkLst>
        </pc:spChg>
        <pc:spChg chg="mod topLvl">
          <ac:chgData name="Lei Wan" userId="86aeebfc-b218-4e39-8732-281d44f077ea" providerId="ADAL" clId="{77241A14-DA58-47BB-AD35-2C4AEC68361F}" dt="2021-10-09T20:57:33.565" v="1215" actId="207"/>
          <ac:spMkLst>
            <pc:docMk/>
            <pc:sldMk cId="4186596665" sldId="379"/>
            <ac:spMk id="24" creationId="{00000000-0000-0000-0000-000000000000}"/>
          </ac:spMkLst>
        </pc:spChg>
        <pc:spChg chg="del">
          <ac:chgData name="Lei Wan" userId="86aeebfc-b218-4e39-8732-281d44f077ea" providerId="ADAL" clId="{77241A14-DA58-47BB-AD35-2C4AEC68361F}" dt="2021-10-09T20:52:47.089" v="1141" actId="478"/>
          <ac:spMkLst>
            <pc:docMk/>
            <pc:sldMk cId="4186596665" sldId="379"/>
            <ac:spMk id="25" creationId="{00000000-0000-0000-0000-000000000000}"/>
          </ac:spMkLst>
        </pc:spChg>
        <pc:spChg chg="del">
          <ac:chgData name="Lei Wan" userId="86aeebfc-b218-4e39-8732-281d44f077ea" providerId="ADAL" clId="{77241A14-DA58-47BB-AD35-2C4AEC68361F}" dt="2021-10-09T20:52:43.834" v="1138" actId="478"/>
          <ac:spMkLst>
            <pc:docMk/>
            <pc:sldMk cId="4186596665" sldId="379"/>
            <ac:spMk id="26" creationId="{00000000-0000-0000-0000-000000000000}"/>
          </ac:spMkLst>
        </pc:spChg>
        <pc:spChg chg="mod topLvl">
          <ac:chgData name="Lei Wan" userId="86aeebfc-b218-4e39-8732-281d44f077ea" providerId="ADAL" clId="{77241A14-DA58-47BB-AD35-2C4AEC68361F}" dt="2021-10-09T20:54:33.302" v="1166" actId="164"/>
          <ac:spMkLst>
            <pc:docMk/>
            <pc:sldMk cId="4186596665" sldId="379"/>
            <ac:spMk id="27" creationId="{00000000-0000-0000-0000-000000000000}"/>
          </ac:spMkLst>
        </pc:spChg>
        <pc:spChg chg="mod topLvl">
          <ac:chgData name="Lei Wan" userId="86aeebfc-b218-4e39-8732-281d44f077ea" providerId="ADAL" clId="{77241A14-DA58-47BB-AD35-2C4AEC68361F}" dt="2021-10-09T20:56:45.513" v="1208" actId="207"/>
          <ac:spMkLst>
            <pc:docMk/>
            <pc:sldMk cId="4186596665" sldId="379"/>
            <ac:spMk id="29" creationId="{00000000-0000-0000-0000-000000000000}"/>
          </ac:spMkLst>
        </pc:spChg>
        <pc:spChg chg="mod topLvl">
          <ac:chgData name="Lei Wan" userId="86aeebfc-b218-4e39-8732-281d44f077ea" providerId="ADAL" clId="{77241A14-DA58-47BB-AD35-2C4AEC68361F}" dt="2021-10-16T20:32:11.266" v="7878" actId="20577"/>
          <ac:spMkLst>
            <pc:docMk/>
            <pc:sldMk cId="4186596665" sldId="379"/>
            <ac:spMk id="53" creationId="{00000000-0000-0000-0000-000000000000}"/>
          </ac:spMkLst>
        </pc:spChg>
        <pc:grpChg chg="add mod">
          <ac:chgData name="Lei Wan" userId="86aeebfc-b218-4e39-8732-281d44f077ea" providerId="ADAL" clId="{77241A14-DA58-47BB-AD35-2C4AEC68361F}" dt="2021-10-09T20:53:48.071" v="1152" actId="14100"/>
          <ac:grpSpMkLst>
            <pc:docMk/>
            <pc:sldMk cId="4186596665" sldId="379"/>
            <ac:grpSpMk id="2" creationId="{9F15D34D-E1B1-4B43-BC5C-97079C631160}"/>
          </ac:grpSpMkLst>
        </pc:grpChg>
        <pc:grpChg chg="add mod">
          <ac:chgData name="Lei Wan" userId="86aeebfc-b218-4e39-8732-281d44f077ea" providerId="ADAL" clId="{77241A14-DA58-47BB-AD35-2C4AEC68361F}" dt="2021-10-09T20:54:02.350" v="1157" actId="1076"/>
          <ac:grpSpMkLst>
            <pc:docMk/>
            <pc:sldMk cId="4186596665" sldId="379"/>
            <ac:grpSpMk id="3" creationId="{CD7BD7A9-7355-4F62-A856-C708CFCC1AA1}"/>
          </ac:grpSpMkLst>
        </pc:grpChg>
        <pc:grpChg chg="add mod">
          <ac:chgData name="Lei Wan" userId="86aeebfc-b218-4e39-8732-281d44f077ea" providerId="ADAL" clId="{77241A14-DA58-47BB-AD35-2C4AEC68361F}" dt="2021-10-09T20:54:13.018" v="1161" actId="164"/>
          <ac:grpSpMkLst>
            <pc:docMk/>
            <pc:sldMk cId="4186596665" sldId="379"/>
            <ac:grpSpMk id="5" creationId="{EFCD48B0-3C15-4B21-A850-967A1D1B89E8}"/>
          </ac:grpSpMkLst>
        </pc:grpChg>
        <pc:grpChg chg="del mod topLvl">
          <ac:chgData name="Lei Wan" userId="86aeebfc-b218-4e39-8732-281d44f077ea" providerId="ADAL" clId="{77241A14-DA58-47BB-AD35-2C4AEC68361F}" dt="2021-10-09T20:53:23.922" v="1147" actId="165"/>
          <ac:grpSpMkLst>
            <pc:docMk/>
            <pc:sldMk cId="4186596665" sldId="379"/>
            <ac:grpSpMk id="6" creationId="{00000000-0000-0000-0000-000000000000}"/>
          </ac:grpSpMkLst>
        </pc:grpChg>
        <pc:grpChg chg="del mod topLvl">
          <ac:chgData name="Lei Wan" userId="86aeebfc-b218-4e39-8732-281d44f077ea" providerId="ADAL" clId="{77241A14-DA58-47BB-AD35-2C4AEC68361F}" dt="2021-10-09T20:53:20.591" v="1146" actId="165"/>
          <ac:grpSpMkLst>
            <pc:docMk/>
            <pc:sldMk cId="4186596665" sldId="379"/>
            <ac:grpSpMk id="13" creationId="{00000000-0000-0000-0000-000000000000}"/>
          </ac:grpSpMkLst>
        </pc:grpChg>
        <pc:grpChg chg="del mod topLvl">
          <ac:chgData name="Lei Wan" userId="86aeebfc-b218-4e39-8732-281d44f077ea" providerId="ADAL" clId="{77241A14-DA58-47BB-AD35-2C4AEC68361F}" dt="2021-10-09T20:53:11.149" v="1145" actId="165"/>
          <ac:grpSpMkLst>
            <pc:docMk/>
            <pc:sldMk cId="4186596665" sldId="379"/>
            <ac:grpSpMk id="14" creationId="{00000000-0000-0000-0000-000000000000}"/>
          </ac:grpSpMkLst>
        </pc:grpChg>
        <pc:grpChg chg="del mod topLvl">
          <ac:chgData name="Lei Wan" userId="86aeebfc-b218-4e39-8732-281d44f077ea" providerId="ADAL" clId="{77241A14-DA58-47BB-AD35-2C4AEC68361F}" dt="2021-10-09T20:53:06.768" v="1144" actId="165"/>
          <ac:grpSpMkLst>
            <pc:docMk/>
            <pc:sldMk cId="4186596665" sldId="379"/>
            <ac:grpSpMk id="15" creationId="{00000000-0000-0000-0000-000000000000}"/>
          </ac:grpSpMkLst>
        </pc:grpChg>
        <pc:grpChg chg="add mod">
          <ac:chgData name="Lei Wan" userId="86aeebfc-b218-4e39-8732-281d44f077ea" providerId="ADAL" clId="{77241A14-DA58-47BB-AD35-2C4AEC68361F}" dt="2021-10-09T20:54:27.871" v="1165" actId="1076"/>
          <ac:grpSpMkLst>
            <pc:docMk/>
            <pc:sldMk cId="4186596665" sldId="379"/>
            <ac:grpSpMk id="16" creationId="{E8A4D935-1429-479A-A439-2C27756AC1B5}"/>
          </ac:grpSpMkLst>
        </pc:grpChg>
        <pc:grpChg chg="add mod">
          <ac:chgData name="Lei Wan" userId="86aeebfc-b218-4e39-8732-281d44f077ea" providerId="ADAL" clId="{77241A14-DA58-47BB-AD35-2C4AEC68361F}" dt="2021-10-09T20:54:26.142" v="1164" actId="1076"/>
          <ac:grpSpMkLst>
            <pc:docMk/>
            <pc:sldMk cId="4186596665" sldId="379"/>
            <ac:grpSpMk id="22" creationId="{0AD65631-40F8-4395-B928-75CB389A25E7}"/>
          </ac:grpSpMkLst>
        </pc:grpChg>
        <pc:grpChg chg="add mod">
          <ac:chgData name="Lei Wan" userId="86aeebfc-b218-4e39-8732-281d44f077ea" providerId="ADAL" clId="{77241A14-DA58-47BB-AD35-2C4AEC68361F}" dt="2021-10-09T20:54:38.055" v="1167" actId="1076"/>
          <ac:grpSpMkLst>
            <pc:docMk/>
            <pc:sldMk cId="4186596665" sldId="379"/>
            <ac:grpSpMk id="28" creationId="{ED5714EF-DAC7-4EBD-B499-477BD45EB4DF}"/>
          </ac:grpSpMkLst>
        </pc:grpChg>
        <pc:grpChg chg="add mod">
          <ac:chgData name="Lei Wan" userId="86aeebfc-b218-4e39-8732-281d44f077ea" providerId="ADAL" clId="{77241A14-DA58-47BB-AD35-2C4AEC68361F}" dt="2021-10-09T20:54:43.879" v="1169" actId="1076"/>
          <ac:grpSpMkLst>
            <pc:docMk/>
            <pc:sldMk cId="4186596665" sldId="379"/>
            <ac:grpSpMk id="30" creationId="{A0A819C5-0B13-4335-BEA1-C67117EDC3AA}"/>
          </ac:grpSpMkLst>
        </pc:grpChg>
        <pc:grpChg chg="add del mod">
          <ac:chgData name="Lei Wan" userId="86aeebfc-b218-4e39-8732-281d44f077ea" providerId="ADAL" clId="{77241A14-DA58-47BB-AD35-2C4AEC68361F}" dt="2021-10-09T20:53:01.044" v="1143" actId="165"/>
          <ac:grpSpMkLst>
            <pc:docMk/>
            <pc:sldMk cId="4186596665" sldId="379"/>
            <ac:grpSpMk id="56" creationId="{00000000-0000-0000-0000-000000000000}"/>
          </ac:grpSpMkLst>
        </pc:grpChg>
      </pc:sldChg>
      <pc:sldChg chg="addSp delSp modSp add mod modAnim">
        <pc:chgData name="Lei Wan" userId="86aeebfc-b218-4e39-8732-281d44f077ea" providerId="ADAL" clId="{77241A14-DA58-47BB-AD35-2C4AEC68361F}" dt="2021-10-16T20:56:32.495" v="7974" actId="20577"/>
        <pc:sldMkLst>
          <pc:docMk/>
          <pc:sldMk cId="3570045857" sldId="380"/>
        </pc:sldMkLst>
        <pc:spChg chg="del">
          <ac:chgData name="Lei Wan" userId="86aeebfc-b218-4e39-8732-281d44f077ea" providerId="ADAL" clId="{77241A14-DA58-47BB-AD35-2C4AEC68361F}" dt="2021-10-09T20:59:24.857" v="1220" actId="478"/>
          <ac:spMkLst>
            <pc:docMk/>
            <pc:sldMk cId="3570045857" sldId="380"/>
            <ac:spMk id="4" creationId="{00000000-0000-0000-0000-000000000000}"/>
          </ac:spMkLst>
        </pc:spChg>
        <pc:spChg chg="del">
          <ac:chgData name="Lei Wan" userId="86aeebfc-b218-4e39-8732-281d44f077ea" providerId="ADAL" clId="{77241A14-DA58-47BB-AD35-2C4AEC68361F}" dt="2021-10-09T20:59:24.857" v="1220" actId="478"/>
          <ac:spMkLst>
            <pc:docMk/>
            <pc:sldMk cId="3570045857" sldId="380"/>
            <ac:spMk id="18" creationId="{D2AAFF88-4C73-1742-9A1E-6B4245E2BC7E}"/>
          </ac:spMkLst>
        </pc:spChg>
        <pc:spChg chg="add del mod">
          <ac:chgData name="Lei Wan" userId="86aeebfc-b218-4e39-8732-281d44f077ea" providerId="ADAL" clId="{77241A14-DA58-47BB-AD35-2C4AEC68361F}" dt="2021-10-09T21:00:49.060" v="1231"/>
          <ac:spMkLst>
            <pc:docMk/>
            <pc:sldMk cId="3570045857" sldId="380"/>
            <ac:spMk id="32" creationId="{D5D46215-E582-429F-BE05-674CA97F2759}"/>
          </ac:spMkLst>
        </pc:spChg>
        <pc:spChg chg="mod">
          <ac:chgData name="Lei Wan" userId="86aeebfc-b218-4e39-8732-281d44f077ea" providerId="ADAL" clId="{77241A14-DA58-47BB-AD35-2C4AEC68361F}" dt="2021-10-09T21:00:44.799" v="1228"/>
          <ac:spMkLst>
            <pc:docMk/>
            <pc:sldMk cId="3570045857" sldId="380"/>
            <ac:spMk id="39" creationId="{AB853202-7B0F-43F6-8CA1-57320AAB71AE}"/>
          </ac:spMkLst>
        </pc:spChg>
        <pc:spChg chg="mod">
          <ac:chgData name="Lei Wan" userId="86aeebfc-b218-4e39-8732-281d44f077ea" providerId="ADAL" clId="{77241A14-DA58-47BB-AD35-2C4AEC68361F}" dt="2021-10-09T21:00:44.799" v="1228"/>
          <ac:spMkLst>
            <pc:docMk/>
            <pc:sldMk cId="3570045857" sldId="380"/>
            <ac:spMk id="43" creationId="{E4259126-A572-470B-BFC8-EDEF16CD424D}"/>
          </ac:spMkLst>
        </pc:spChg>
        <pc:spChg chg="add mod topLvl">
          <ac:chgData name="Lei Wan" userId="86aeebfc-b218-4e39-8732-281d44f077ea" providerId="ADAL" clId="{77241A14-DA58-47BB-AD35-2C4AEC68361F}" dt="2021-10-11T15:57:13.337" v="7351" actId="1076"/>
          <ac:spMkLst>
            <pc:docMk/>
            <pc:sldMk cId="3570045857" sldId="380"/>
            <ac:spMk id="45" creationId="{5BE43DFA-49B4-4816-971A-B7E571C3CC1D}"/>
          </ac:spMkLst>
        </pc:spChg>
        <pc:spChg chg="mod">
          <ac:chgData name="Lei Wan" userId="86aeebfc-b218-4e39-8732-281d44f077ea" providerId="ADAL" clId="{77241A14-DA58-47BB-AD35-2C4AEC68361F}" dt="2021-10-11T15:57:13.337" v="7351" actId="1076"/>
          <ac:spMkLst>
            <pc:docMk/>
            <pc:sldMk cId="3570045857" sldId="380"/>
            <ac:spMk id="50" creationId="{D5F5E72B-2CCF-4A63-A3C6-271FC3C49A8C}"/>
          </ac:spMkLst>
        </pc:spChg>
        <pc:spChg chg="mod">
          <ac:chgData name="Lei Wan" userId="86aeebfc-b218-4e39-8732-281d44f077ea" providerId="ADAL" clId="{77241A14-DA58-47BB-AD35-2C4AEC68361F}" dt="2021-10-11T15:57:13.337" v="7351" actId="1076"/>
          <ac:spMkLst>
            <pc:docMk/>
            <pc:sldMk cId="3570045857" sldId="380"/>
            <ac:spMk id="55" creationId="{0FD2E24E-356E-4029-A964-D8F69CF71C95}"/>
          </ac:spMkLst>
        </pc:spChg>
        <pc:spChg chg="add mod">
          <ac:chgData name="Lei Wan" userId="86aeebfc-b218-4e39-8732-281d44f077ea" providerId="ADAL" clId="{77241A14-DA58-47BB-AD35-2C4AEC68361F}" dt="2021-10-10T15:06:33.514" v="2873" actId="20577"/>
          <ac:spMkLst>
            <pc:docMk/>
            <pc:sldMk cId="3570045857" sldId="380"/>
            <ac:spMk id="57" creationId="{7CE54E97-34B8-4BE3-BD46-83350FB3783B}"/>
          </ac:spMkLst>
        </pc:spChg>
        <pc:spChg chg="add mod">
          <ac:chgData name="Lei Wan" userId="86aeebfc-b218-4e39-8732-281d44f077ea" providerId="ADAL" clId="{77241A14-DA58-47BB-AD35-2C4AEC68361F}" dt="2021-10-11T15:45:00.808" v="7198" actId="164"/>
          <ac:spMkLst>
            <pc:docMk/>
            <pc:sldMk cId="3570045857" sldId="380"/>
            <ac:spMk id="59" creationId="{17F73F35-D139-4DC2-9189-B8D3311C6A57}"/>
          </ac:spMkLst>
        </pc:spChg>
        <pc:spChg chg="add mod">
          <ac:chgData name="Lei Wan" userId="86aeebfc-b218-4e39-8732-281d44f077ea" providerId="ADAL" clId="{77241A14-DA58-47BB-AD35-2C4AEC68361F}" dt="2021-10-11T15:45:15.744" v="7200" actId="164"/>
          <ac:spMkLst>
            <pc:docMk/>
            <pc:sldMk cId="3570045857" sldId="380"/>
            <ac:spMk id="60" creationId="{81AAAE71-3493-4EFD-B1C0-F7C6AE10F145}"/>
          </ac:spMkLst>
        </pc:spChg>
        <pc:spChg chg="add mod">
          <ac:chgData name="Lei Wan" userId="86aeebfc-b218-4e39-8732-281d44f077ea" providerId="ADAL" clId="{77241A14-DA58-47BB-AD35-2C4AEC68361F}" dt="2021-10-16T20:56:32.495" v="7974" actId="20577"/>
          <ac:spMkLst>
            <pc:docMk/>
            <pc:sldMk cId="3570045857" sldId="380"/>
            <ac:spMk id="61" creationId="{3EBEFCEF-41B9-415A-BF83-2EB5F66BF614}"/>
          </ac:spMkLst>
        </pc:spChg>
        <pc:spChg chg="add mod">
          <ac:chgData name="Lei Wan" userId="86aeebfc-b218-4e39-8732-281d44f077ea" providerId="ADAL" clId="{77241A14-DA58-47BB-AD35-2C4AEC68361F}" dt="2021-10-11T15:45:15.744" v="7200" actId="164"/>
          <ac:spMkLst>
            <pc:docMk/>
            <pc:sldMk cId="3570045857" sldId="380"/>
            <ac:spMk id="62" creationId="{CFDBAE55-076E-4494-B82C-96262836B2A3}"/>
          </ac:spMkLst>
        </pc:spChg>
        <pc:spChg chg="add mod">
          <ac:chgData name="Lei Wan" userId="86aeebfc-b218-4e39-8732-281d44f077ea" providerId="ADAL" clId="{77241A14-DA58-47BB-AD35-2C4AEC68361F}" dt="2021-10-16T20:32:48.313" v="7879" actId="164"/>
          <ac:spMkLst>
            <pc:docMk/>
            <pc:sldMk cId="3570045857" sldId="380"/>
            <ac:spMk id="63" creationId="{ED47B7DD-56DD-494F-B477-44F6019746B8}"/>
          </ac:spMkLst>
        </pc:spChg>
        <pc:spChg chg="add mod">
          <ac:chgData name="Lei Wan" userId="86aeebfc-b218-4e39-8732-281d44f077ea" providerId="ADAL" clId="{77241A14-DA58-47BB-AD35-2C4AEC68361F}" dt="2021-10-11T15:44:57.347" v="7197" actId="571"/>
          <ac:spMkLst>
            <pc:docMk/>
            <pc:sldMk cId="3570045857" sldId="380"/>
            <ac:spMk id="65" creationId="{53A7F308-AD92-496C-B098-7CBDB5A83674}"/>
          </ac:spMkLst>
        </pc:spChg>
        <pc:grpChg chg="del">
          <ac:chgData name="Lei Wan" userId="86aeebfc-b218-4e39-8732-281d44f077ea" providerId="ADAL" clId="{77241A14-DA58-47BB-AD35-2C4AEC68361F}" dt="2021-10-09T20:59:24.857" v="1220" actId="478"/>
          <ac:grpSpMkLst>
            <pc:docMk/>
            <pc:sldMk cId="3570045857" sldId="380"/>
            <ac:grpSpMk id="2" creationId="{9F15D34D-E1B1-4B43-BC5C-97079C631160}"/>
          </ac:grpSpMkLst>
        </pc:grpChg>
        <pc:grpChg chg="add mod">
          <ac:chgData name="Lei Wan" userId="86aeebfc-b218-4e39-8732-281d44f077ea" providerId="ADAL" clId="{77241A14-DA58-47BB-AD35-2C4AEC68361F}" dt="2021-10-16T20:32:48.313" v="7879" actId="164"/>
          <ac:grpSpMkLst>
            <pc:docMk/>
            <pc:sldMk cId="3570045857" sldId="380"/>
            <ac:grpSpMk id="2" creationId="{ED202CDF-1C76-4A52-AD25-2E0F1D678029}"/>
          </ac:grpSpMkLst>
        </pc:grpChg>
        <pc:grpChg chg="del">
          <ac:chgData name="Lei Wan" userId="86aeebfc-b218-4e39-8732-281d44f077ea" providerId="ADAL" clId="{77241A14-DA58-47BB-AD35-2C4AEC68361F}" dt="2021-10-09T20:59:24.857" v="1220" actId="478"/>
          <ac:grpSpMkLst>
            <pc:docMk/>
            <pc:sldMk cId="3570045857" sldId="380"/>
            <ac:grpSpMk id="3" creationId="{CD7BD7A9-7355-4F62-A856-C708CFCC1AA1}"/>
          </ac:grpSpMkLst>
        </pc:grpChg>
        <pc:grpChg chg="add mod topLvl">
          <ac:chgData name="Lei Wan" userId="86aeebfc-b218-4e39-8732-281d44f077ea" providerId="ADAL" clId="{77241A14-DA58-47BB-AD35-2C4AEC68361F}" dt="2021-10-11T15:57:13.337" v="7351" actId="1076"/>
          <ac:grpSpMkLst>
            <pc:docMk/>
            <pc:sldMk cId="3570045857" sldId="380"/>
            <ac:grpSpMk id="6" creationId="{401EC1DE-2280-48F2-A4D4-44DE9F93A7B5}"/>
          </ac:grpSpMkLst>
        </pc:grpChg>
        <pc:grpChg chg="add mod">
          <ac:chgData name="Lei Wan" userId="86aeebfc-b218-4e39-8732-281d44f077ea" providerId="ADAL" clId="{77241A14-DA58-47BB-AD35-2C4AEC68361F}" dt="2021-10-11T15:45:00.808" v="7198" actId="164"/>
          <ac:grpSpMkLst>
            <pc:docMk/>
            <pc:sldMk cId="3570045857" sldId="380"/>
            <ac:grpSpMk id="15" creationId="{E4AA48E7-4B3E-469D-8B29-77DD7078FE8E}"/>
          </ac:grpSpMkLst>
        </pc:grpChg>
        <pc:grpChg chg="del">
          <ac:chgData name="Lei Wan" userId="86aeebfc-b218-4e39-8732-281d44f077ea" providerId="ADAL" clId="{77241A14-DA58-47BB-AD35-2C4AEC68361F}" dt="2021-10-09T20:59:24.857" v="1220" actId="478"/>
          <ac:grpSpMkLst>
            <pc:docMk/>
            <pc:sldMk cId="3570045857" sldId="380"/>
            <ac:grpSpMk id="16" creationId="{E8A4D935-1429-479A-A439-2C27756AC1B5}"/>
          </ac:grpSpMkLst>
        </pc:grpChg>
        <pc:grpChg chg="del">
          <ac:chgData name="Lei Wan" userId="86aeebfc-b218-4e39-8732-281d44f077ea" providerId="ADAL" clId="{77241A14-DA58-47BB-AD35-2C4AEC68361F}" dt="2021-10-09T20:59:24.857" v="1220" actId="478"/>
          <ac:grpSpMkLst>
            <pc:docMk/>
            <pc:sldMk cId="3570045857" sldId="380"/>
            <ac:grpSpMk id="22" creationId="{0AD65631-40F8-4395-B928-75CB389A25E7}"/>
          </ac:grpSpMkLst>
        </pc:grpChg>
        <pc:grpChg chg="add mod">
          <ac:chgData name="Lei Wan" userId="86aeebfc-b218-4e39-8732-281d44f077ea" providerId="ADAL" clId="{77241A14-DA58-47BB-AD35-2C4AEC68361F}" dt="2021-10-11T15:57:20.761" v="7353" actId="1076"/>
          <ac:grpSpMkLst>
            <pc:docMk/>
            <pc:sldMk cId="3570045857" sldId="380"/>
            <ac:grpSpMk id="25" creationId="{ABFA2474-E7F4-4515-B6C4-721DE5C1E103}"/>
          </ac:grpSpMkLst>
        </pc:grpChg>
        <pc:grpChg chg="add del mod">
          <ac:chgData name="Lei Wan" userId="86aeebfc-b218-4e39-8732-281d44f077ea" providerId="ADAL" clId="{77241A14-DA58-47BB-AD35-2C4AEC68361F}" dt="2021-10-11T15:56:43.817" v="7345" actId="165"/>
          <ac:grpSpMkLst>
            <pc:docMk/>
            <pc:sldMk cId="3570045857" sldId="380"/>
            <ac:grpSpMk id="26" creationId="{AD5EAD65-2237-4445-8CF6-ED920D388EF7}"/>
          </ac:grpSpMkLst>
        </pc:grpChg>
        <pc:grpChg chg="del">
          <ac:chgData name="Lei Wan" userId="86aeebfc-b218-4e39-8732-281d44f077ea" providerId="ADAL" clId="{77241A14-DA58-47BB-AD35-2C4AEC68361F}" dt="2021-10-09T20:59:24.857" v="1220" actId="478"/>
          <ac:grpSpMkLst>
            <pc:docMk/>
            <pc:sldMk cId="3570045857" sldId="380"/>
            <ac:grpSpMk id="28" creationId="{ED5714EF-DAC7-4EBD-B499-477BD45EB4DF}"/>
          </ac:grpSpMkLst>
        </pc:grpChg>
        <pc:grpChg chg="del">
          <ac:chgData name="Lei Wan" userId="86aeebfc-b218-4e39-8732-281d44f077ea" providerId="ADAL" clId="{77241A14-DA58-47BB-AD35-2C4AEC68361F}" dt="2021-10-09T20:59:24.857" v="1220" actId="478"/>
          <ac:grpSpMkLst>
            <pc:docMk/>
            <pc:sldMk cId="3570045857" sldId="380"/>
            <ac:grpSpMk id="30" creationId="{A0A819C5-0B13-4335-BEA1-C67117EDC3AA}"/>
          </ac:grpSpMkLst>
        </pc:grpChg>
        <pc:grpChg chg="add del mod">
          <ac:chgData name="Lei Wan" userId="86aeebfc-b218-4e39-8732-281d44f077ea" providerId="ADAL" clId="{77241A14-DA58-47BB-AD35-2C4AEC68361F}" dt="2021-10-09T21:00:49.060" v="1231"/>
          <ac:grpSpMkLst>
            <pc:docMk/>
            <pc:sldMk cId="3570045857" sldId="380"/>
            <ac:grpSpMk id="35" creationId="{3C28D804-59F7-4917-9693-9C6A9861C12E}"/>
          </ac:grpSpMkLst>
        </pc:grpChg>
        <pc:grpChg chg="add del mod">
          <ac:chgData name="Lei Wan" userId="86aeebfc-b218-4e39-8732-281d44f077ea" providerId="ADAL" clId="{77241A14-DA58-47BB-AD35-2C4AEC68361F}" dt="2021-10-09T21:00:49.060" v="1231"/>
          <ac:grpSpMkLst>
            <pc:docMk/>
            <pc:sldMk cId="3570045857" sldId="380"/>
            <ac:grpSpMk id="38" creationId="{1D7713EA-E36D-4D36-9867-333C805BFB89}"/>
          </ac:grpSpMkLst>
        </pc:grpChg>
        <pc:grpChg chg="mod">
          <ac:chgData name="Lei Wan" userId="86aeebfc-b218-4e39-8732-281d44f077ea" providerId="ADAL" clId="{77241A14-DA58-47BB-AD35-2C4AEC68361F}" dt="2021-10-09T21:00:44.799" v="1228"/>
          <ac:grpSpMkLst>
            <pc:docMk/>
            <pc:sldMk cId="3570045857" sldId="380"/>
            <ac:grpSpMk id="40" creationId="{20320DEE-F686-4555-9CE4-F3A0E4F680A4}"/>
          </ac:grpSpMkLst>
        </pc:grpChg>
        <pc:grpChg chg="mod">
          <ac:chgData name="Lei Wan" userId="86aeebfc-b218-4e39-8732-281d44f077ea" providerId="ADAL" clId="{77241A14-DA58-47BB-AD35-2C4AEC68361F}" dt="2021-10-09T21:00:44.799" v="1228"/>
          <ac:grpSpMkLst>
            <pc:docMk/>
            <pc:sldMk cId="3570045857" sldId="380"/>
            <ac:grpSpMk id="41" creationId="{42243BDC-41E7-4BBE-AF4B-3D3C0225373F}"/>
          </ac:grpSpMkLst>
        </pc:grpChg>
        <pc:grpChg chg="add mod">
          <ac:chgData name="Lei Wan" userId="86aeebfc-b218-4e39-8732-281d44f077ea" providerId="ADAL" clId="{77241A14-DA58-47BB-AD35-2C4AEC68361F}" dt="2021-10-11T15:57:13.337" v="7351" actId="1076"/>
          <ac:grpSpMkLst>
            <pc:docMk/>
            <pc:sldMk cId="3570045857" sldId="380"/>
            <ac:grpSpMk id="46" creationId="{12B99634-A55F-4643-B8BA-B75AB6B5F416}"/>
          </ac:grpSpMkLst>
        </pc:grpChg>
        <pc:grpChg chg="add mod">
          <ac:chgData name="Lei Wan" userId="86aeebfc-b218-4e39-8732-281d44f077ea" providerId="ADAL" clId="{77241A14-DA58-47BB-AD35-2C4AEC68361F}" dt="2021-10-11T15:57:13.337" v="7351" actId="1076"/>
          <ac:grpSpMkLst>
            <pc:docMk/>
            <pc:sldMk cId="3570045857" sldId="380"/>
            <ac:grpSpMk id="49" creationId="{7E5B7614-59B5-40FF-AE5B-39DE32EDDD8A}"/>
          </ac:grpSpMkLst>
        </pc:grpChg>
        <pc:grpChg chg="mod">
          <ac:chgData name="Lei Wan" userId="86aeebfc-b218-4e39-8732-281d44f077ea" providerId="ADAL" clId="{77241A14-DA58-47BB-AD35-2C4AEC68361F}" dt="2021-10-11T15:57:13.337" v="7351" actId="1076"/>
          <ac:grpSpMkLst>
            <pc:docMk/>
            <pc:sldMk cId="3570045857" sldId="380"/>
            <ac:grpSpMk id="51" creationId="{60DF5516-0A46-489E-89C4-E88894D0EF1C}"/>
          </ac:grpSpMkLst>
        </pc:grpChg>
        <pc:grpChg chg="mod">
          <ac:chgData name="Lei Wan" userId="86aeebfc-b218-4e39-8732-281d44f077ea" providerId="ADAL" clId="{77241A14-DA58-47BB-AD35-2C4AEC68361F}" dt="2021-10-11T15:57:13.337" v="7351" actId="1076"/>
          <ac:grpSpMkLst>
            <pc:docMk/>
            <pc:sldMk cId="3570045857" sldId="380"/>
            <ac:grpSpMk id="52" creationId="{0D790040-8F90-4CAA-B31F-5C79F97AD505}"/>
          </ac:grpSpMkLst>
        </pc:grpChg>
        <pc:grpChg chg="add mod">
          <ac:chgData name="Lei Wan" userId="86aeebfc-b218-4e39-8732-281d44f077ea" providerId="ADAL" clId="{77241A14-DA58-47BB-AD35-2C4AEC68361F}" dt="2021-10-16T20:32:48.313" v="7879" actId="164"/>
          <ac:grpSpMkLst>
            <pc:docMk/>
            <pc:sldMk cId="3570045857" sldId="380"/>
            <ac:grpSpMk id="66" creationId="{44CE35A6-8141-4C90-AB2E-A9B7C1242E54}"/>
          </ac:grpSpMkLst>
        </pc:grpChg>
        <pc:picChg chg="add mod modCrop">
          <ac:chgData name="Lei Wan" userId="86aeebfc-b218-4e39-8732-281d44f077ea" providerId="ADAL" clId="{77241A14-DA58-47BB-AD35-2C4AEC68361F}" dt="2021-10-11T15:45:00.808" v="7198" actId="164"/>
          <ac:picMkLst>
            <pc:docMk/>
            <pc:sldMk cId="3570045857" sldId="380"/>
            <ac:picMk id="13" creationId="{BF4C9B2B-CD0D-4BA7-8260-9203733384C1}"/>
          </ac:picMkLst>
        </pc:picChg>
        <pc:picChg chg="add mod modCrop">
          <ac:chgData name="Lei Wan" userId="86aeebfc-b218-4e39-8732-281d44f077ea" providerId="ADAL" clId="{77241A14-DA58-47BB-AD35-2C4AEC68361F}" dt="2021-10-11T15:45:00.808" v="7198" actId="164"/>
          <ac:picMkLst>
            <pc:docMk/>
            <pc:sldMk cId="3570045857" sldId="380"/>
            <ac:picMk id="14" creationId="{A642A3CB-C2A2-44AF-B839-516151DA2950}"/>
          </ac:picMkLst>
        </pc:picChg>
        <pc:picChg chg="add mod topLvl modCrop">
          <ac:chgData name="Lei Wan" userId="86aeebfc-b218-4e39-8732-281d44f077ea" providerId="ADAL" clId="{77241A14-DA58-47BB-AD35-2C4AEC68361F}" dt="2021-10-11T15:57:13.337" v="7351" actId="1076"/>
          <ac:picMkLst>
            <pc:docMk/>
            <pc:sldMk cId="3570045857" sldId="380"/>
            <ac:picMk id="31" creationId="{4557F626-04DA-4417-84A4-39CC1DD45634}"/>
          </ac:picMkLst>
        </pc:picChg>
        <pc:picChg chg="mod">
          <ac:chgData name="Lei Wan" userId="86aeebfc-b218-4e39-8732-281d44f077ea" providerId="ADAL" clId="{77241A14-DA58-47BB-AD35-2C4AEC68361F}" dt="2021-10-09T21:00:44.799" v="1228"/>
          <ac:picMkLst>
            <pc:docMk/>
            <pc:sldMk cId="3570045857" sldId="380"/>
            <ac:picMk id="36" creationId="{CB9407C4-83DD-4ED5-9ECE-1C6D0784A9A1}"/>
          </ac:picMkLst>
        </pc:picChg>
        <pc:picChg chg="mod">
          <ac:chgData name="Lei Wan" userId="86aeebfc-b218-4e39-8732-281d44f077ea" providerId="ADAL" clId="{77241A14-DA58-47BB-AD35-2C4AEC68361F}" dt="2021-10-09T21:00:44.799" v="1228"/>
          <ac:picMkLst>
            <pc:docMk/>
            <pc:sldMk cId="3570045857" sldId="380"/>
            <ac:picMk id="37" creationId="{2720DCB7-2FBD-47DF-98F2-F20CFFD06EED}"/>
          </ac:picMkLst>
        </pc:picChg>
        <pc:picChg chg="mod">
          <ac:chgData name="Lei Wan" userId="86aeebfc-b218-4e39-8732-281d44f077ea" providerId="ADAL" clId="{77241A14-DA58-47BB-AD35-2C4AEC68361F}" dt="2021-10-09T21:00:44.799" v="1228"/>
          <ac:picMkLst>
            <pc:docMk/>
            <pc:sldMk cId="3570045857" sldId="380"/>
            <ac:picMk id="42" creationId="{1F6BF53A-FD05-4B0C-AD75-AC5E7A2F0F05}"/>
          </ac:picMkLst>
        </pc:picChg>
        <pc:picChg chg="mod">
          <ac:chgData name="Lei Wan" userId="86aeebfc-b218-4e39-8732-281d44f077ea" providerId="ADAL" clId="{77241A14-DA58-47BB-AD35-2C4AEC68361F}" dt="2021-10-09T21:00:44.799" v="1228"/>
          <ac:picMkLst>
            <pc:docMk/>
            <pc:sldMk cId="3570045857" sldId="380"/>
            <ac:picMk id="44" creationId="{25EA664C-8B2B-48DE-82B0-7278A95B8E7C}"/>
          </ac:picMkLst>
        </pc:picChg>
        <pc:picChg chg="mod">
          <ac:chgData name="Lei Wan" userId="86aeebfc-b218-4e39-8732-281d44f077ea" providerId="ADAL" clId="{77241A14-DA58-47BB-AD35-2C4AEC68361F}" dt="2021-10-11T15:57:13.337" v="7351" actId="1076"/>
          <ac:picMkLst>
            <pc:docMk/>
            <pc:sldMk cId="3570045857" sldId="380"/>
            <ac:picMk id="47" creationId="{EEC3E136-BC79-44D9-A26A-3B45804C001B}"/>
          </ac:picMkLst>
        </pc:picChg>
        <pc:picChg chg="mod">
          <ac:chgData name="Lei Wan" userId="86aeebfc-b218-4e39-8732-281d44f077ea" providerId="ADAL" clId="{77241A14-DA58-47BB-AD35-2C4AEC68361F}" dt="2021-10-11T15:57:13.337" v="7351" actId="1076"/>
          <ac:picMkLst>
            <pc:docMk/>
            <pc:sldMk cId="3570045857" sldId="380"/>
            <ac:picMk id="48" creationId="{9C44D4FC-7092-47B9-8ABB-A671DF1959DD}"/>
          </ac:picMkLst>
        </pc:picChg>
        <pc:picChg chg="mod">
          <ac:chgData name="Lei Wan" userId="86aeebfc-b218-4e39-8732-281d44f077ea" providerId="ADAL" clId="{77241A14-DA58-47BB-AD35-2C4AEC68361F}" dt="2021-10-11T15:57:13.337" v="7351" actId="1076"/>
          <ac:picMkLst>
            <pc:docMk/>
            <pc:sldMk cId="3570045857" sldId="380"/>
            <ac:picMk id="54" creationId="{D97F0D7D-EC0D-4E4E-83DF-E7754DA1D04E}"/>
          </ac:picMkLst>
        </pc:picChg>
        <pc:picChg chg="mod">
          <ac:chgData name="Lei Wan" userId="86aeebfc-b218-4e39-8732-281d44f077ea" providerId="ADAL" clId="{77241A14-DA58-47BB-AD35-2C4AEC68361F}" dt="2021-10-11T15:57:13.337" v="7351" actId="1076"/>
          <ac:picMkLst>
            <pc:docMk/>
            <pc:sldMk cId="3570045857" sldId="380"/>
            <ac:picMk id="56" creationId="{936A4BDC-AE45-4877-B7AF-CBE4C0966030}"/>
          </ac:picMkLst>
        </pc:picChg>
        <pc:picChg chg="add mod">
          <ac:chgData name="Lei Wan" userId="86aeebfc-b218-4e39-8732-281d44f077ea" providerId="ADAL" clId="{77241A14-DA58-47BB-AD35-2C4AEC68361F}" dt="2021-10-11T15:45:15.744" v="7200" actId="164"/>
          <ac:picMkLst>
            <pc:docMk/>
            <pc:sldMk cId="3570045857" sldId="380"/>
            <ac:picMk id="58" creationId="{F2FCE4B1-1A5C-40CB-8EC5-E3B4391E96DD}"/>
          </ac:picMkLst>
        </pc:picChg>
        <pc:picChg chg="add mod">
          <ac:chgData name="Lei Wan" userId="86aeebfc-b218-4e39-8732-281d44f077ea" providerId="ADAL" clId="{77241A14-DA58-47BB-AD35-2C4AEC68361F}" dt="2021-10-11T15:44:57.347" v="7197" actId="571"/>
          <ac:picMkLst>
            <pc:docMk/>
            <pc:sldMk cId="3570045857" sldId="380"/>
            <ac:picMk id="64" creationId="{FA104688-181A-4831-8EBA-9880650B44FE}"/>
          </ac:picMkLst>
        </pc:picChg>
        <pc:inkChg chg="del">
          <ac:chgData name="Lei Wan" userId="86aeebfc-b218-4e39-8732-281d44f077ea" providerId="ADAL" clId="{77241A14-DA58-47BB-AD35-2C4AEC68361F}" dt="2021-10-09T20:59:24.857" v="1220" actId="478"/>
          <ac:inkMkLst>
            <pc:docMk/>
            <pc:sldMk cId="3570045857" sldId="380"/>
            <ac:inkMk id="33" creationId="{70D95857-0E89-D04F-9DD4-2BC67DAB8CA0}"/>
          </ac:inkMkLst>
        </pc:inkChg>
        <pc:inkChg chg="del">
          <ac:chgData name="Lei Wan" userId="86aeebfc-b218-4e39-8732-281d44f077ea" providerId="ADAL" clId="{77241A14-DA58-47BB-AD35-2C4AEC68361F}" dt="2021-10-09T20:59:24.857" v="1220" actId="478"/>
          <ac:inkMkLst>
            <pc:docMk/>
            <pc:sldMk cId="3570045857" sldId="380"/>
            <ac:inkMk id="34" creationId="{9F012870-6C4B-8C41-8A9F-ADEDC347D2EA}"/>
          </ac:inkMkLst>
        </pc:inkChg>
      </pc:sldChg>
      <pc:sldChg chg="addSp delSp modSp add mod ord">
        <pc:chgData name="Lei Wan" userId="86aeebfc-b218-4e39-8732-281d44f077ea" providerId="ADAL" clId="{77241A14-DA58-47BB-AD35-2C4AEC68361F}" dt="2021-10-11T15:53:20.409" v="7334" actId="14100"/>
        <pc:sldMkLst>
          <pc:docMk/>
          <pc:sldMk cId="3281094114" sldId="381"/>
        </pc:sldMkLst>
        <pc:spChg chg="del">
          <ac:chgData name="Lei Wan" userId="86aeebfc-b218-4e39-8732-281d44f077ea" providerId="ADAL" clId="{77241A14-DA58-47BB-AD35-2C4AEC68361F}" dt="2021-10-09T20:59:39.496" v="1221" actId="478"/>
          <ac:spMkLst>
            <pc:docMk/>
            <pc:sldMk cId="3281094114" sldId="381"/>
            <ac:spMk id="4" creationId="{00000000-0000-0000-0000-000000000000}"/>
          </ac:spMkLst>
        </pc:spChg>
        <pc:spChg chg="del">
          <ac:chgData name="Lei Wan" userId="86aeebfc-b218-4e39-8732-281d44f077ea" providerId="ADAL" clId="{77241A14-DA58-47BB-AD35-2C4AEC68361F}" dt="2021-10-09T20:59:39.496" v="1221" actId="478"/>
          <ac:spMkLst>
            <pc:docMk/>
            <pc:sldMk cId="3281094114" sldId="381"/>
            <ac:spMk id="18" creationId="{D2AAFF88-4C73-1742-9A1E-6B4245E2BC7E}"/>
          </ac:spMkLst>
        </pc:spChg>
        <pc:spChg chg="add del mod">
          <ac:chgData name="Lei Wan" userId="86aeebfc-b218-4e39-8732-281d44f077ea" providerId="ADAL" clId="{77241A14-DA58-47BB-AD35-2C4AEC68361F}" dt="2021-10-09T21:40:55.037" v="1597" actId="478"/>
          <ac:spMkLst>
            <pc:docMk/>
            <pc:sldMk cId="3281094114" sldId="381"/>
            <ac:spMk id="31" creationId="{3C83D877-4DB2-4EED-802C-D28B42E23885}"/>
          </ac:spMkLst>
        </pc:spChg>
        <pc:spChg chg="mod">
          <ac:chgData name="Lei Wan" userId="86aeebfc-b218-4e39-8732-281d44f077ea" providerId="ADAL" clId="{77241A14-DA58-47BB-AD35-2C4AEC68361F}" dt="2021-10-09T21:38:21.726" v="1553" actId="404"/>
          <ac:spMkLst>
            <pc:docMk/>
            <pc:sldMk cId="3281094114" sldId="381"/>
            <ac:spMk id="37" creationId="{89951B2C-1363-4E11-99C6-2C7E0621AE31}"/>
          </ac:spMkLst>
        </pc:spChg>
        <pc:spChg chg="mod">
          <ac:chgData name="Lei Wan" userId="86aeebfc-b218-4e39-8732-281d44f077ea" providerId="ADAL" clId="{77241A14-DA58-47BB-AD35-2C4AEC68361F}" dt="2021-10-09T21:38:21.726" v="1553" actId="404"/>
          <ac:spMkLst>
            <pc:docMk/>
            <pc:sldMk cId="3281094114" sldId="381"/>
            <ac:spMk id="38" creationId="{A55251CB-FD21-4980-A446-4AEE2F969035}"/>
          </ac:spMkLst>
        </pc:spChg>
        <pc:spChg chg="mod">
          <ac:chgData name="Lei Wan" userId="86aeebfc-b218-4e39-8732-281d44f077ea" providerId="ADAL" clId="{77241A14-DA58-47BB-AD35-2C4AEC68361F}" dt="2021-10-09T21:38:21.726" v="1553" actId="404"/>
          <ac:spMkLst>
            <pc:docMk/>
            <pc:sldMk cId="3281094114" sldId="381"/>
            <ac:spMk id="40" creationId="{F77A50FF-80F8-4AD3-AAC7-A32D31A15BCD}"/>
          </ac:spMkLst>
        </pc:spChg>
        <pc:spChg chg="add del mod">
          <ac:chgData name="Lei Wan" userId="86aeebfc-b218-4e39-8732-281d44f077ea" providerId="ADAL" clId="{77241A14-DA58-47BB-AD35-2C4AEC68361F}" dt="2021-10-11T15:50:31.603" v="7279" actId="478"/>
          <ac:spMkLst>
            <pc:docMk/>
            <pc:sldMk cId="3281094114" sldId="381"/>
            <ac:spMk id="44" creationId="{1B06ABEF-5D10-426B-8C71-C747DB507E04}"/>
          </ac:spMkLst>
        </pc:spChg>
        <pc:spChg chg="add del mod">
          <ac:chgData name="Lei Wan" userId="86aeebfc-b218-4e39-8732-281d44f077ea" providerId="ADAL" clId="{77241A14-DA58-47BB-AD35-2C4AEC68361F}" dt="2021-10-11T15:50:31.603" v="7279" actId="478"/>
          <ac:spMkLst>
            <pc:docMk/>
            <pc:sldMk cId="3281094114" sldId="381"/>
            <ac:spMk id="45" creationId="{02008B20-B4C1-4C0A-BAC7-669FD1C25E05}"/>
          </ac:spMkLst>
        </pc:spChg>
        <pc:spChg chg="add mod">
          <ac:chgData name="Lei Wan" userId="86aeebfc-b218-4e39-8732-281d44f077ea" providerId="ADAL" clId="{77241A14-DA58-47BB-AD35-2C4AEC68361F}" dt="2021-10-09T21:38:26.907" v="1554" actId="1076"/>
          <ac:spMkLst>
            <pc:docMk/>
            <pc:sldMk cId="3281094114" sldId="381"/>
            <ac:spMk id="47" creationId="{F460028B-E9CB-4D24-83ED-469F27E7E1E6}"/>
          </ac:spMkLst>
        </pc:spChg>
        <pc:spChg chg="add del mod">
          <ac:chgData name="Lei Wan" userId="86aeebfc-b218-4e39-8732-281d44f077ea" providerId="ADAL" clId="{77241A14-DA58-47BB-AD35-2C4AEC68361F}" dt="2021-10-09T21:40:24.008" v="1588" actId="478"/>
          <ac:spMkLst>
            <pc:docMk/>
            <pc:sldMk cId="3281094114" sldId="381"/>
            <ac:spMk id="59" creationId="{840299B0-283E-40B9-A744-4F89D1720E25}"/>
          </ac:spMkLst>
        </pc:spChg>
        <pc:spChg chg="add del mod">
          <ac:chgData name="Lei Wan" userId="86aeebfc-b218-4e39-8732-281d44f077ea" providerId="ADAL" clId="{77241A14-DA58-47BB-AD35-2C4AEC68361F}" dt="2021-10-09T21:40:24.008" v="1588" actId="478"/>
          <ac:spMkLst>
            <pc:docMk/>
            <pc:sldMk cId="3281094114" sldId="381"/>
            <ac:spMk id="60" creationId="{A0A7569F-D5F3-442F-80A3-0808E8686076}"/>
          </ac:spMkLst>
        </pc:spChg>
        <pc:spChg chg="add del mod">
          <ac:chgData name="Lei Wan" userId="86aeebfc-b218-4e39-8732-281d44f077ea" providerId="ADAL" clId="{77241A14-DA58-47BB-AD35-2C4AEC68361F}" dt="2021-10-09T21:40:24.008" v="1588" actId="478"/>
          <ac:spMkLst>
            <pc:docMk/>
            <pc:sldMk cId="3281094114" sldId="381"/>
            <ac:spMk id="61" creationId="{3DCAB99D-75F0-4473-8699-5CF1D3241627}"/>
          </ac:spMkLst>
        </pc:spChg>
        <pc:spChg chg="mod">
          <ac:chgData name="Lei Wan" userId="86aeebfc-b218-4e39-8732-281d44f077ea" providerId="ADAL" clId="{77241A14-DA58-47BB-AD35-2C4AEC68361F}" dt="2021-10-09T21:40:08.767" v="1587" actId="14100"/>
          <ac:spMkLst>
            <pc:docMk/>
            <pc:sldMk cId="3281094114" sldId="381"/>
            <ac:spMk id="64" creationId="{3EA23352-D689-423A-83ED-E1A5E5F42562}"/>
          </ac:spMkLst>
        </pc:spChg>
        <pc:spChg chg="add del mod">
          <ac:chgData name="Lei Wan" userId="86aeebfc-b218-4e39-8732-281d44f077ea" providerId="ADAL" clId="{77241A14-DA58-47BB-AD35-2C4AEC68361F}" dt="2021-10-09T21:40:24.008" v="1588" actId="478"/>
          <ac:spMkLst>
            <pc:docMk/>
            <pc:sldMk cId="3281094114" sldId="381"/>
            <ac:spMk id="65" creationId="{03E2A225-D4BC-46ED-9218-F945F85CE81A}"/>
          </ac:spMkLst>
        </pc:spChg>
        <pc:spChg chg="add del mod">
          <ac:chgData name="Lei Wan" userId="86aeebfc-b218-4e39-8732-281d44f077ea" providerId="ADAL" clId="{77241A14-DA58-47BB-AD35-2C4AEC68361F}" dt="2021-10-09T21:40:24.008" v="1588" actId="478"/>
          <ac:spMkLst>
            <pc:docMk/>
            <pc:sldMk cId="3281094114" sldId="381"/>
            <ac:spMk id="70" creationId="{82C1D9B0-E9D1-42DB-AB6D-359B33F067EC}"/>
          </ac:spMkLst>
        </pc:spChg>
        <pc:spChg chg="add del mod">
          <ac:chgData name="Lei Wan" userId="86aeebfc-b218-4e39-8732-281d44f077ea" providerId="ADAL" clId="{77241A14-DA58-47BB-AD35-2C4AEC68361F}" dt="2021-10-09T21:40:24.008" v="1588" actId="478"/>
          <ac:spMkLst>
            <pc:docMk/>
            <pc:sldMk cId="3281094114" sldId="381"/>
            <ac:spMk id="72" creationId="{9A591211-C53C-444F-91CB-20E55C73762F}"/>
          </ac:spMkLst>
        </pc:spChg>
        <pc:spChg chg="mod">
          <ac:chgData name="Lei Wan" userId="86aeebfc-b218-4e39-8732-281d44f077ea" providerId="ADAL" clId="{77241A14-DA58-47BB-AD35-2C4AEC68361F}" dt="2021-10-09T21:40:08.767" v="1587" actId="14100"/>
          <ac:spMkLst>
            <pc:docMk/>
            <pc:sldMk cId="3281094114" sldId="381"/>
            <ac:spMk id="75" creationId="{AD174F26-14F1-437E-8B2B-35C42C8434FF}"/>
          </ac:spMkLst>
        </pc:spChg>
        <pc:spChg chg="mod">
          <ac:chgData name="Lei Wan" userId="86aeebfc-b218-4e39-8732-281d44f077ea" providerId="ADAL" clId="{77241A14-DA58-47BB-AD35-2C4AEC68361F}" dt="2021-10-09T21:40:08.767" v="1587" actId="14100"/>
          <ac:spMkLst>
            <pc:docMk/>
            <pc:sldMk cId="3281094114" sldId="381"/>
            <ac:spMk id="76" creationId="{82141729-2D5D-4DC2-A481-090E0769AE79}"/>
          </ac:spMkLst>
        </pc:spChg>
        <pc:spChg chg="mod">
          <ac:chgData name="Lei Wan" userId="86aeebfc-b218-4e39-8732-281d44f077ea" providerId="ADAL" clId="{77241A14-DA58-47BB-AD35-2C4AEC68361F}" dt="2021-10-09T21:40:08.767" v="1587" actId="14100"/>
          <ac:spMkLst>
            <pc:docMk/>
            <pc:sldMk cId="3281094114" sldId="381"/>
            <ac:spMk id="77" creationId="{BC450D88-28F3-4B36-8436-F11E5EA7267F}"/>
          </ac:spMkLst>
        </pc:spChg>
        <pc:spChg chg="mod">
          <ac:chgData name="Lei Wan" userId="86aeebfc-b218-4e39-8732-281d44f077ea" providerId="ADAL" clId="{77241A14-DA58-47BB-AD35-2C4AEC68361F}" dt="2021-10-09T21:40:08.767" v="1587" actId="14100"/>
          <ac:spMkLst>
            <pc:docMk/>
            <pc:sldMk cId="3281094114" sldId="381"/>
            <ac:spMk id="78" creationId="{659A49FD-E73D-4662-9C8F-C981F5503C8D}"/>
          </ac:spMkLst>
        </pc:spChg>
        <pc:spChg chg="mod">
          <ac:chgData name="Lei Wan" userId="86aeebfc-b218-4e39-8732-281d44f077ea" providerId="ADAL" clId="{77241A14-DA58-47BB-AD35-2C4AEC68361F}" dt="2021-10-09T21:40:08.767" v="1587" actId="14100"/>
          <ac:spMkLst>
            <pc:docMk/>
            <pc:sldMk cId="3281094114" sldId="381"/>
            <ac:spMk id="79" creationId="{5BAD4543-2082-4E1B-8CF0-E2230EEAAFBA}"/>
          </ac:spMkLst>
        </pc:spChg>
        <pc:spChg chg="mod">
          <ac:chgData name="Lei Wan" userId="86aeebfc-b218-4e39-8732-281d44f077ea" providerId="ADAL" clId="{77241A14-DA58-47BB-AD35-2C4AEC68361F}" dt="2021-10-09T21:40:08.767" v="1587" actId="14100"/>
          <ac:spMkLst>
            <pc:docMk/>
            <pc:sldMk cId="3281094114" sldId="381"/>
            <ac:spMk id="80" creationId="{802CFFBA-A924-4B5A-91A8-1ABE209AD8DF}"/>
          </ac:spMkLst>
        </pc:spChg>
        <pc:spChg chg="add del mod">
          <ac:chgData name="Lei Wan" userId="86aeebfc-b218-4e39-8732-281d44f077ea" providerId="ADAL" clId="{77241A14-DA58-47BB-AD35-2C4AEC68361F}" dt="2021-10-09T21:40:24.008" v="1588" actId="478"/>
          <ac:spMkLst>
            <pc:docMk/>
            <pc:sldMk cId="3281094114" sldId="381"/>
            <ac:spMk id="81" creationId="{5559C6D5-A9E8-4C6C-9E24-EE4ACC3E6EAD}"/>
          </ac:spMkLst>
        </pc:spChg>
        <pc:spChg chg="mod">
          <ac:chgData name="Lei Wan" userId="86aeebfc-b218-4e39-8732-281d44f077ea" providerId="ADAL" clId="{77241A14-DA58-47BB-AD35-2C4AEC68361F}" dt="2021-10-09T21:40:08.767" v="1587" actId="14100"/>
          <ac:spMkLst>
            <pc:docMk/>
            <pc:sldMk cId="3281094114" sldId="381"/>
            <ac:spMk id="86" creationId="{D2951DE0-02B5-4F72-BE59-45D37D46684E}"/>
          </ac:spMkLst>
        </pc:spChg>
        <pc:spChg chg="add del mod">
          <ac:chgData name="Lei Wan" userId="86aeebfc-b218-4e39-8732-281d44f077ea" providerId="ADAL" clId="{77241A14-DA58-47BB-AD35-2C4AEC68361F}" dt="2021-10-09T21:40:24.008" v="1588" actId="478"/>
          <ac:spMkLst>
            <pc:docMk/>
            <pc:sldMk cId="3281094114" sldId="381"/>
            <ac:spMk id="87" creationId="{C890B788-B97C-46FA-AC54-D9F0B528C894}"/>
          </ac:spMkLst>
        </pc:spChg>
        <pc:spChg chg="add del mod">
          <ac:chgData name="Lei Wan" userId="86aeebfc-b218-4e39-8732-281d44f077ea" providerId="ADAL" clId="{77241A14-DA58-47BB-AD35-2C4AEC68361F}" dt="2021-10-09T21:40:24.008" v="1588" actId="478"/>
          <ac:spMkLst>
            <pc:docMk/>
            <pc:sldMk cId="3281094114" sldId="381"/>
            <ac:spMk id="88" creationId="{D87FC223-3DB3-4DDF-9BC1-92B4567554B6}"/>
          </ac:spMkLst>
        </pc:spChg>
        <pc:spChg chg="mod">
          <ac:chgData name="Lei Wan" userId="86aeebfc-b218-4e39-8732-281d44f077ea" providerId="ADAL" clId="{77241A14-DA58-47BB-AD35-2C4AEC68361F}" dt="2021-10-09T21:41:38.080" v="1613" actId="14100"/>
          <ac:spMkLst>
            <pc:docMk/>
            <pc:sldMk cId="3281094114" sldId="381"/>
            <ac:spMk id="95" creationId="{CF7FE144-3D41-4597-852E-8DEFB2196B4C}"/>
          </ac:spMkLst>
        </pc:spChg>
        <pc:spChg chg="mod">
          <ac:chgData name="Lei Wan" userId="86aeebfc-b218-4e39-8732-281d44f077ea" providerId="ADAL" clId="{77241A14-DA58-47BB-AD35-2C4AEC68361F}" dt="2021-10-09T21:41:38.080" v="1613" actId="14100"/>
          <ac:spMkLst>
            <pc:docMk/>
            <pc:sldMk cId="3281094114" sldId="381"/>
            <ac:spMk id="96" creationId="{CD8C4528-87A0-40AC-B992-285E707126ED}"/>
          </ac:spMkLst>
        </pc:spChg>
        <pc:spChg chg="mod">
          <ac:chgData name="Lei Wan" userId="86aeebfc-b218-4e39-8732-281d44f077ea" providerId="ADAL" clId="{77241A14-DA58-47BB-AD35-2C4AEC68361F}" dt="2021-10-09T21:41:38.080" v="1613" actId="14100"/>
          <ac:spMkLst>
            <pc:docMk/>
            <pc:sldMk cId="3281094114" sldId="381"/>
            <ac:spMk id="97" creationId="{95E37D6B-8FF8-4385-9DB4-C3DEA577E691}"/>
          </ac:spMkLst>
        </pc:spChg>
        <pc:spChg chg="mod">
          <ac:chgData name="Lei Wan" userId="86aeebfc-b218-4e39-8732-281d44f077ea" providerId="ADAL" clId="{77241A14-DA58-47BB-AD35-2C4AEC68361F}" dt="2021-10-09T21:41:47.540" v="1617" actId="1076"/>
          <ac:spMkLst>
            <pc:docMk/>
            <pc:sldMk cId="3281094114" sldId="381"/>
            <ac:spMk id="99" creationId="{1F5A750E-64AA-4FDC-96B8-96A6FBD8C37E}"/>
          </ac:spMkLst>
        </pc:spChg>
        <pc:spChg chg="mod">
          <ac:chgData name="Lei Wan" userId="86aeebfc-b218-4e39-8732-281d44f077ea" providerId="ADAL" clId="{77241A14-DA58-47BB-AD35-2C4AEC68361F}" dt="2021-10-09T21:41:38.080" v="1613" actId="14100"/>
          <ac:spMkLst>
            <pc:docMk/>
            <pc:sldMk cId="3281094114" sldId="381"/>
            <ac:spMk id="104" creationId="{1A5FE9A4-BAEE-4E3A-A240-6344ABD66DF4}"/>
          </ac:spMkLst>
        </pc:spChg>
        <pc:spChg chg="mod">
          <ac:chgData name="Lei Wan" userId="86aeebfc-b218-4e39-8732-281d44f077ea" providerId="ADAL" clId="{77241A14-DA58-47BB-AD35-2C4AEC68361F}" dt="2021-10-09T21:41:38.080" v="1613" actId="14100"/>
          <ac:spMkLst>
            <pc:docMk/>
            <pc:sldMk cId="3281094114" sldId="381"/>
            <ac:spMk id="106" creationId="{69F1BE8C-9E4F-405C-99D1-2BB136A9BD89}"/>
          </ac:spMkLst>
        </pc:spChg>
        <pc:spChg chg="mod">
          <ac:chgData name="Lei Wan" userId="86aeebfc-b218-4e39-8732-281d44f077ea" providerId="ADAL" clId="{77241A14-DA58-47BB-AD35-2C4AEC68361F}" dt="2021-10-09T21:42:40.443" v="1634" actId="1076"/>
          <ac:spMkLst>
            <pc:docMk/>
            <pc:sldMk cId="3281094114" sldId="381"/>
            <ac:spMk id="109" creationId="{1900693F-548C-4266-98F8-A43E6C311C12}"/>
          </ac:spMkLst>
        </pc:spChg>
        <pc:spChg chg="mod">
          <ac:chgData name="Lei Wan" userId="86aeebfc-b218-4e39-8732-281d44f077ea" providerId="ADAL" clId="{77241A14-DA58-47BB-AD35-2C4AEC68361F}" dt="2021-10-09T21:41:38.080" v="1613" actId="14100"/>
          <ac:spMkLst>
            <pc:docMk/>
            <pc:sldMk cId="3281094114" sldId="381"/>
            <ac:spMk id="113" creationId="{02902035-7E54-4B9A-8DC2-7895D0113B8F}"/>
          </ac:spMkLst>
        </pc:spChg>
        <pc:spChg chg="mod">
          <ac:chgData name="Lei Wan" userId="86aeebfc-b218-4e39-8732-281d44f077ea" providerId="ADAL" clId="{77241A14-DA58-47BB-AD35-2C4AEC68361F}" dt="2021-10-09T21:41:38.080" v="1613" actId="14100"/>
          <ac:spMkLst>
            <pc:docMk/>
            <pc:sldMk cId="3281094114" sldId="381"/>
            <ac:spMk id="114" creationId="{72D1E7AC-B3F6-410D-A341-2B2910581F66}"/>
          </ac:spMkLst>
        </pc:spChg>
        <pc:spChg chg="mod">
          <ac:chgData name="Lei Wan" userId="86aeebfc-b218-4e39-8732-281d44f077ea" providerId="ADAL" clId="{77241A14-DA58-47BB-AD35-2C4AEC68361F}" dt="2021-10-09T21:41:59.828" v="1621" actId="1076"/>
          <ac:spMkLst>
            <pc:docMk/>
            <pc:sldMk cId="3281094114" sldId="381"/>
            <ac:spMk id="116" creationId="{FE880677-B4A7-4376-BF13-4EF68557201B}"/>
          </ac:spMkLst>
        </pc:spChg>
        <pc:spChg chg="mod">
          <ac:chgData name="Lei Wan" userId="86aeebfc-b218-4e39-8732-281d44f077ea" providerId="ADAL" clId="{77241A14-DA58-47BB-AD35-2C4AEC68361F}" dt="2021-10-09T21:41:38.080" v="1613" actId="14100"/>
          <ac:spMkLst>
            <pc:docMk/>
            <pc:sldMk cId="3281094114" sldId="381"/>
            <ac:spMk id="117" creationId="{D4FF9A87-0ECC-4D29-9EB8-39C2B2114A8F}"/>
          </ac:spMkLst>
        </pc:spChg>
        <pc:spChg chg="mod">
          <ac:chgData name="Lei Wan" userId="86aeebfc-b218-4e39-8732-281d44f077ea" providerId="ADAL" clId="{77241A14-DA58-47BB-AD35-2C4AEC68361F}" dt="2021-10-09T21:42:42.048" v="1635" actId="14100"/>
          <ac:spMkLst>
            <pc:docMk/>
            <pc:sldMk cId="3281094114" sldId="381"/>
            <ac:spMk id="118" creationId="{5AD3E429-1EC6-46B5-B94C-32C3BC169FD4}"/>
          </ac:spMkLst>
        </pc:spChg>
        <pc:spChg chg="mod">
          <ac:chgData name="Lei Wan" userId="86aeebfc-b218-4e39-8732-281d44f077ea" providerId="ADAL" clId="{77241A14-DA58-47BB-AD35-2C4AEC68361F}" dt="2021-10-09T21:42:20.949" v="1627" actId="1076"/>
          <ac:spMkLst>
            <pc:docMk/>
            <pc:sldMk cId="3281094114" sldId="381"/>
            <ac:spMk id="119" creationId="{33692BDB-884D-46E2-B858-79C17F0CA30A}"/>
          </ac:spMkLst>
        </pc:spChg>
        <pc:spChg chg="mod">
          <ac:chgData name="Lei Wan" userId="86aeebfc-b218-4e39-8732-281d44f077ea" providerId="ADAL" clId="{77241A14-DA58-47BB-AD35-2C4AEC68361F}" dt="2021-10-09T21:41:38.080" v="1613" actId="14100"/>
          <ac:spMkLst>
            <pc:docMk/>
            <pc:sldMk cId="3281094114" sldId="381"/>
            <ac:spMk id="120" creationId="{4AD38484-A2CC-4BBF-B279-B428AE16E063}"/>
          </ac:spMkLst>
        </pc:spChg>
        <pc:spChg chg="mod">
          <ac:chgData name="Lei Wan" userId="86aeebfc-b218-4e39-8732-281d44f077ea" providerId="ADAL" clId="{77241A14-DA58-47BB-AD35-2C4AEC68361F}" dt="2021-10-09T21:41:38.080" v="1613" actId="14100"/>
          <ac:spMkLst>
            <pc:docMk/>
            <pc:sldMk cId="3281094114" sldId="381"/>
            <ac:spMk id="121" creationId="{67432AB2-EF80-4116-A346-833F1EBAE5E2}"/>
          </ac:spMkLst>
        </pc:spChg>
        <pc:spChg chg="mod">
          <ac:chgData name="Lei Wan" userId="86aeebfc-b218-4e39-8732-281d44f077ea" providerId="ADAL" clId="{77241A14-DA58-47BB-AD35-2C4AEC68361F}" dt="2021-10-09T21:41:38.080" v="1613" actId="14100"/>
          <ac:spMkLst>
            <pc:docMk/>
            <pc:sldMk cId="3281094114" sldId="381"/>
            <ac:spMk id="122" creationId="{C8F5060D-1F53-4762-BA96-CDA6D73978C1}"/>
          </ac:spMkLst>
        </pc:spChg>
        <pc:spChg chg="mod">
          <ac:chgData name="Lei Wan" userId="86aeebfc-b218-4e39-8732-281d44f077ea" providerId="ADAL" clId="{77241A14-DA58-47BB-AD35-2C4AEC68361F}" dt="2021-10-09T21:41:38.080" v="1613" actId="14100"/>
          <ac:spMkLst>
            <pc:docMk/>
            <pc:sldMk cId="3281094114" sldId="381"/>
            <ac:spMk id="124" creationId="{DEEE5719-22CF-4AF1-BA30-1982433F6059}"/>
          </ac:spMkLst>
        </pc:spChg>
        <pc:spChg chg="add mod">
          <ac:chgData name="Lei Wan" userId="86aeebfc-b218-4e39-8732-281d44f077ea" providerId="ADAL" clId="{77241A14-DA58-47BB-AD35-2C4AEC68361F}" dt="2021-10-11T15:53:20.409" v="7334" actId="14100"/>
          <ac:spMkLst>
            <pc:docMk/>
            <pc:sldMk cId="3281094114" sldId="381"/>
            <ac:spMk id="125" creationId="{74322F36-EFD0-4328-A9C6-FC5C5DA647A6}"/>
          </ac:spMkLst>
        </pc:spChg>
        <pc:grpChg chg="del">
          <ac:chgData name="Lei Wan" userId="86aeebfc-b218-4e39-8732-281d44f077ea" providerId="ADAL" clId="{77241A14-DA58-47BB-AD35-2C4AEC68361F}" dt="2021-10-09T20:59:39.496" v="1221" actId="478"/>
          <ac:grpSpMkLst>
            <pc:docMk/>
            <pc:sldMk cId="3281094114" sldId="381"/>
            <ac:grpSpMk id="2" creationId="{9F15D34D-E1B1-4B43-BC5C-97079C631160}"/>
          </ac:grpSpMkLst>
        </pc:grpChg>
        <pc:grpChg chg="del">
          <ac:chgData name="Lei Wan" userId="86aeebfc-b218-4e39-8732-281d44f077ea" providerId="ADAL" clId="{77241A14-DA58-47BB-AD35-2C4AEC68361F}" dt="2021-10-09T20:59:39.496" v="1221" actId="478"/>
          <ac:grpSpMkLst>
            <pc:docMk/>
            <pc:sldMk cId="3281094114" sldId="381"/>
            <ac:grpSpMk id="3" creationId="{CD7BD7A9-7355-4F62-A856-C708CFCC1AA1}"/>
          </ac:grpSpMkLst>
        </pc:grpChg>
        <pc:grpChg chg="del">
          <ac:chgData name="Lei Wan" userId="86aeebfc-b218-4e39-8732-281d44f077ea" providerId="ADAL" clId="{77241A14-DA58-47BB-AD35-2C4AEC68361F}" dt="2021-10-09T20:59:39.496" v="1221" actId="478"/>
          <ac:grpSpMkLst>
            <pc:docMk/>
            <pc:sldMk cId="3281094114" sldId="381"/>
            <ac:grpSpMk id="16" creationId="{E8A4D935-1429-479A-A439-2C27756AC1B5}"/>
          </ac:grpSpMkLst>
        </pc:grpChg>
        <pc:grpChg chg="del">
          <ac:chgData name="Lei Wan" userId="86aeebfc-b218-4e39-8732-281d44f077ea" providerId="ADAL" clId="{77241A14-DA58-47BB-AD35-2C4AEC68361F}" dt="2021-10-09T20:59:39.496" v="1221" actId="478"/>
          <ac:grpSpMkLst>
            <pc:docMk/>
            <pc:sldMk cId="3281094114" sldId="381"/>
            <ac:grpSpMk id="22" creationId="{0AD65631-40F8-4395-B928-75CB389A25E7}"/>
          </ac:grpSpMkLst>
        </pc:grpChg>
        <pc:grpChg chg="add mod">
          <ac:chgData name="Lei Wan" userId="86aeebfc-b218-4e39-8732-281d44f077ea" providerId="ADAL" clId="{77241A14-DA58-47BB-AD35-2C4AEC68361F}" dt="2021-10-09T21:38:21.726" v="1553" actId="404"/>
          <ac:grpSpMkLst>
            <pc:docMk/>
            <pc:sldMk cId="3281094114" sldId="381"/>
            <ac:grpSpMk id="26" creationId="{72E8E720-6780-4D0C-8052-00B46381383D}"/>
          </ac:grpSpMkLst>
        </pc:grpChg>
        <pc:grpChg chg="del">
          <ac:chgData name="Lei Wan" userId="86aeebfc-b218-4e39-8732-281d44f077ea" providerId="ADAL" clId="{77241A14-DA58-47BB-AD35-2C4AEC68361F}" dt="2021-10-09T20:59:39.496" v="1221" actId="478"/>
          <ac:grpSpMkLst>
            <pc:docMk/>
            <pc:sldMk cId="3281094114" sldId="381"/>
            <ac:grpSpMk id="28" creationId="{ED5714EF-DAC7-4EBD-B499-477BD45EB4DF}"/>
          </ac:grpSpMkLst>
        </pc:grpChg>
        <pc:grpChg chg="del">
          <ac:chgData name="Lei Wan" userId="86aeebfc-b218-4e39-8732-281d44f077ea" providerId="ADAL" clId="{77241A14-DA58-47BB-AD35-2C4AEC68361F}" dt="2021-10-09T20:59:39.496" v="1221" actId="478"/>
          <ac:grpSpMkLst>
            <pc:docMk/>
            <pc:sldMk cId="3281094114" sldId="381"/>
            <ac:grpSpMk id="30" creationId="{A0A819C5-0B13-4335-BEA1-C67117EDC3AA}"/>
          </ac:grpSpMkLst>
        </pc:grpChg>
        <pc:grpChg chg="add mod">
          <ac:chgData name="Lei Wan" userId="86aeebfc-b218-4e39-8732-281d44f077ea" providerId="ADAL" clId="{77241A14-DA58-47BB-AD35-2C4AEC68361F}" dt="2021-10-09T21:38:21.726" v="1553" actId="404"/>
          <ac:grpSpMkLst>
            <pc:docMk/>
            <pc:sldMk cId="3281094114" sldId="381"/>
            <ac:grpSpMk id="32" creationId="{AF90D630-8C5D-4632-A925-162E15E4EAD1}"/>
          </ac:grpSpMkLst>
        </pc:grpChg>
        <pc:grpChg chg="add del mod">
          <ac:chgData name="Lei Wan" userId="86aeebfc-b218-4e39-8732-281d44f077ea" providerId="ADAL" clId="{77241A14-DA58-47BB-AD35-2C4AEC68361F}" dt="2021-10-09T21:39:23.844" v="1580" actId="478"/>
          <ac:grpSpMkLst>
            <pc:docMk/>
            <pc:sldMk cId="3281094114" sldId="381"/>
            <ac:grpSpMk id="48" creationId="{0D6F609C-FD62-4EDD-A746-3928A26904FC}"/>
          </ac:grpSpMkLst>
        </pc:grpChg>
        <pc:grpChg chg="add del mod">
          <ac:chgData name="Lei Wan" userId="86aeebfc-b218-4e39-8732-281d44f077ea" providerId="ADAL" clId="{77241A14-DA58-47BB-AD35-2C4AEC68361F}" dt="2021-10-09T21:40:24.008" v="1588" actId="478"/>
          <ac:grpSpMkLst>
            <pc:docMk/>
            <pc:sldMk cId="3281094114" sldId="381"/>
            <ac:grpSpMk id="62" creationId="{FE919AD9-0EF7-4397-A5F9-E71BB65ADA93}"/>
          </ac:grpSpMkLst>
        </pc:grpChg>
        <pc:grpChg chg="add del mod">
          <ac:chgData name="Lei Wan" userId="86aeebfc-b218-4e39-8732-281d44f077ea" providerId="ADAL" clId="{77241A14-DA58-47BB-AD35-2C4AEC68361F}" dt="2021-10-09T21:40:24.008" v="1588" actId="478"/>
          <ac:grpSpMkLst>
            <pc:docMk/>
            <pc:sldMk cId="3281094114" sldId="381"/>
            <ac:grpSpMk id="74" creationId="{699E390F-70C6-4DDA-A089-D6D0055EC3BC}"/>
          </ac:grpSpMkLst>
        </pc:grpChg>
        <pc:grpChg chg="add del mod">
          <ac:chgData name="Lei Wan" userId="86aeebfc-b218-4e39-8732-281d44f077ea" providerId="ADAL" clId="{77241A14-DA58-47BB-AD35-2C4AEC68361F}" dt="2021-10-09T21:40:24.008" v="1588" actId="478"/>
          <ac:grpSpMkLst>
            <pc:docMk/>
            <pc:sldMk cId="3281094114" sldId="381"/>
            <ac:grpSpMk id="84" creationId="{74BB5C8F-9BCB-4B3C-98F6-805F3B6D1D3C}"/>
          </ac:grpSpMkLst>
        </pc:grpChg>
        <pc:grpChg chg="add del mod">
          <ac:chgData name="Lei Wan" userId="86aeebfc-b218-4e39-8732-281d44f077ea" providerId="ADAL" clId="{77241A14-DA58-47BB-AD35-2C4AEC68361F}" dt="2021-10-11T15:50:31.603" v="7279" actId="478"/>
          <ac:grpSpMkLst>
            <pc:docMk/>
            <pc:sldMk cId="3281094114" sldId="381"/>
            <ac:grpSpMk id="89" creationId="{0BD49552-2356-43DE-9D1B-C31A723B0095}"/>
          </ac:grpSpMkLst>
        </pc:grpChg>
        <pc:grpChg chg="mod">
          <ac:chgData name="Lei Wan" userId="86aeebfc-b218-4e39-8732-281d44f077ea" providerId="ADAL" clId="{77241A14-DA58-47BB-AD35-2C4AEC68361F}" dt="2021-10-09T21:41:38.080" v="1613" actId="14100"/>
          <ac:grpSpMkLst>
            <pc:docMk/>
            <pc:sldMk cId="3281094114" sldId="381"/>
            <ac:grpSpMk id="98" creationId="{3EC16A7F-3AAF-45D8-B519-84DA3925A80C}"/>
          </ac:grpSpMkLst>
        </pc:grpChg>
        <pc:grpChg chg="mod">
          <ac:chgData name="Lei Wan" userId="86aeebfc-b218-4e39-8732-281d44f077ea" providerId="ADAL" clId="{77241A14-DA58-47BB-AD35-2C4AEC68361F}" dt="2021-10-09T21:41:38.080" v="1613" actId="14100"/>
          <ac:grpSpMkLst>
            <pc:docMk/>
            <pc:sldMk cId="3281094114" sldId="381"/>
            <ac:grpSpMk id="108" creationId="{4AB87613-10FC-487C-8E77-EB44204B7D15}"/>
          </ac:grpSpMkLst>
        </pc:grpChg>
        <pc:grpChg chg="mod">
          <ac:chgData name="Lei Wan" userId="86aeebfc-b218-4e39-8732-281d44f077ea" providerId="ADAL" clId="{77241A14-DA58-47BB-AD35-2C4AEC68361F}" dt="2021-10-09T21:41:38.080" v="1613" actId="14100"/>
          <ac:grpSpMkLst>
            <pc:docMk/>
            <pc:sldMk cId="3281094114" sldId="381"/>
            <ac:grpSpMk id="112" creationId="{A3852973-BEF1-4B55-9065-995C8151FC91}"/>
          </ac:grpSpMkLst>
        </pc:grpChg>
        <pc:picChg chg="add mod">
          <ac:chgData name="Lei Wan" userId="86aeebfc-b218-4e39-8732-281d44f077ea" providerId="ADAL" clId="{77241A14-DA58-47BB-AD35-2C4AEC68361F}" dt="2021-10-09T21:38:21.726" v="1553" actId="404"/>
          <ac:picMkLst>
            <pc:docMk/>
            <pc:sldMk cId="3281094114" sldId="381"/>
            <ac:picMk id="6" creationId="{C31B9082-1A7F-4520-A2EE-5809A4D8A5DD}"/>
          </ac:picMkLst>
        </pc:picChg>
        <pc:picChg chg="add mod">
          <ac:chgData name="Lei Wan" userId="86aeebfc-b218-4e39-8732-281d44f077ea" providerId="ADAL" clId="{77241A14-DA58-47BB-AD35-2C4AEC68361F}" dt="2021-10-09T21:38:21.726" v="1553" actId="404"/>
          <ac:picMkLst>
            <pc:docMk/>
            <pc:sldMk cId="3281094114" sldId="381"/>
            <ac:picMk id="13" creationId="{B3215D96-2C13-469C-965C-082D8AD24B4A}"/>
          </ac:picMkLst>
        </pc:picChg>
        <pc:picChg chg="add mod">
          <ac:chgData name="Lei Wan" userId="86aeebfc-b218-4e39-8732-281d44f077ea" providerId="ADAL" clId="{77241A14-DA58-47BB-AD35-2C4AEC68361F}" dt="2021-10-09T21:38:28.435" v="1555" actId="1076"/>
          <ac:picMkLst>
            <pc:docMk/>
            <pc:sldMk cId="3281094114" sldId="381"/>
            <ac:picMk id="15" creationId="{53BAABF1-756D-4E4E-B138-8729DCFA15B8}"/>
          </ac:picMkLst>
        </pc:picChg>
        <pc:picChg chg="mod">
          <ac:chgData name="Lei Wan" userId="86aeebfc-b218-4e39-8732-281d44f077ea" providerId="ADAL" clId="{77241A14-DA58-47BB-AD35-2C4AEC68361F}" dt="2021-10-09T21:38:21.726" v="1553" actId="404"/>
          <ac:picMkLst>
            <pc:docMk/>
            <pc:sldMk cId="3281094114" sldId="381"/>
            <ac:picMk id="35" creationId="{B823475D-5CF0-401A-BD06-D6A0FCD8FCD6}"/>
          </ac:picMkLst>
        </pc:picChg>
        <pc:picChg chg="del mod">
          <ac:chgData name="Lei Wan" userId="86aeebfc-b218-4e39-8732-281d44f077ea" providerId="ADAL" clId="{77241A14-DA58-47BB-AD35-2C4AEC68361F}" dt="2021-10-09T21:24:18.534" v="1327" actId="478"/>
          <ac:picMkLst>
            <pc:docMk/>
            <pc:sldMk cId="3281094114" sldId="381"/>
            <ac:picMk id="36" creationId="{858F9B3F-B189-4236-889C-6C89E3507A5F}"/>
          </ac:picMkLst>
        </pc:picChg>
        <pc:picChg chg="del mod">
          <ac:chgData name="Lei Wan" userId="86aeebfc-b218-4e39-8732-281d44f077ea" providerId="ADAL" clId="{77241A14-DA58-47BB-AD35-2C4AEC68361F}" dt="2021-10-09T21:23:38.598" v="1310" actId="478"/>
          <ac:picMkLst>
            <pc:docMk/>
            <pc:sldMk cId="3281094114" sldId="381"/>
            <ac:picMk id="39" creationId="{B810436D-9E36-4455-80C8-409DC3B3AE6F}"/>
          </ac:picMkLst>
        </pc:picChg>
        <pc:picChg chg="add del mod modCrop">
          <ac:chgData name="Lei Wan" userId="86aeebfc-b218-4e39-8732-281d44f077ea" providerId="ADAL" clId="{77241A14-DA58-47BB-AD35-2C4AEC68361F}" dt="2021-10-11T15:50:31.603" v="7279" actId="478"/>
          <ac:picMkLst>
            <pc:docMk/>
            <pc:sldMk cId="3281094114" sldId="381"/>
            <ac:picMk id="46" creationId="{DD565848-0049-42AB-9030-22DC11623D4A}"/>
          </ac:picMkLst>
        </pc:picChg>
        <pc:picChg chg="add del mod">
          <ac:chgData name="Lei Wan" userId="86aeebfc-b218-4e39-8732-281d44f077ea" providerId="ADAL" clId="{77241A14-DA58-47BB-AD35-2C4AEC68361F}" dt="2021-10-09T21:38:35.547" v="1558" actId="478"/>
          <ac:picMkLst>
            <pc:docMk/>
            <pc:sldMk cId="3281094114" sldId="381"/>
            <ac:picMk id="49" creationId="{BD9130CC-9841-479C-9586-44C0991DFC93}"/>
          </ac:picMkLst>
        </pc:picChg>
        <pc:picChg chg="add del mod modCrop">
          <ac:chgData name="Lei Wan" userId="86aeebfc-b218-4e39-8732-281d44f077ea" providerId="ADAL" clId="{77241A14-DA58-47BB-AD35-2C4AEC68361F}" dt="2021-10-11T15:50:31.603" v="7279" actId="478"/>
          <ac:picMkLst>
            <pc:docMk/>
            <pc:sldMk cId="3281094114" sldId="381"/>
            <ac:picMk id="50" creationId="{87FA7090-1B63-4DE4-B8B0-099ABB41D001}"/>
          </ac:picMkLst>
        </pc:picChg>
        <pc:picChg chg="add del mod">
          <ac:chgData name="Lei Wan" userId="86aeebfc-b218-4e39-8732-281d44f077ea" providerId="ADAL" clId="{77241A14-DA58-47BB-AD35-2C4AEC68361F}" dt="2021-10-11T15:50:31.603" v="7279" actId="478"/>
          <ac:picMkLst>
            <pc:docMk/>
            <pc:sldMk cId="3281094114" sldId="381"/>
            <ac:picMk id="51" creationId="{99ADE14C-6848-4512-B089-E35A1DF69815}"/>
          </ac:picMkLst>
        </pc:picChg>
        <pc:picChg chg="add del mod">
          <ac:chgData name="Lei Wan" userId="86aeebfc-b218-4e39-8732-281d44f077ea" providerId="ADAL" clId="{77241A14-DA58-47BB-AD35-2C4AEC68361F}" dt="2021-10-09T21:40:24.008" v="1588" actId="478"/>
          <ac:picMkLst>
            <pc:docMk/>
            <pc:sldMk cId="3281094114" sldId="381"/>
            <ac:picMk id="54" creationId="{722436E2-6CA6-49E8-8C85-ED5FEAC32564}"/>
          </ac:picMkLst>
        </pc:picChg>
        <pc:picChg chg="add del mod">
          <ac:chgData name="Lei Wan" userId="86aeebfc-b218-4e39-8732-281d44f077ea" providerId="ADAL" clId="{77241A14-DA58-47BB-AD35-2C4AEC68361F}" dt="2021-10-09T21:40:24.008" v="1588" actId="478"/>
          <ac:picMkLst>
            <pc:docMk/>
            <pc:sldMk cId="3281094114" sldId="381"/>
            <ac:picMk id="55" creationId="{B89F577D-DF9E-4BDC-9A65-7E4CDBA43D6B}"/>
          </ac:picMkLst>
        </pc:picChg>
        <pc:picChg chg="add del mod">
          <ac:chgData name="Lei Wan" userId="86aeebfc-b218-4e39-8732-281d44f077ea" providerId="ADAL" clId="{77241A14-DA58-47BB-AD35-2C4AEC68361F}" dt="2021-10-09T21:40:24.008" v="1588" actId="478"/>
          <ac:picMkLst>
            <pc:docMk/>
            <pc:sldMk cId="3281094114" sldId="381"/>
            <ac:picMk id="56" creationId="{EE3C74AD-CEA1-4E92-868B-14D0F6F0F1A7}"/>
          </ac:picMkLst>
        </pc:picChg>
        <pc:picChg chg="add del mod">
          <ac:chgData name="Lei Wan" userId="86aeebfc-b218-4e39-8732-281d44f077ea" providerId="ADAL" clId="{77241A14-DA58-47BB-AD35-2C4AEC68361F}" dt="2021-10-09T21:40:24.008" v="1588" actId="478"/>
          <ac:picMkLst>
            <pc:docMk/>
            <pc:sldMk cId="3281094114" sldId="381"/>
            <ac:picMk id="57" creationId="{3E9B8464-B18B-435D-A2B5-B5FA3CB6D115}"/>
          </ac:picMkLst>
        </pc:picChg>
        <pc:picChg chg="add del mod">
          <ac:chgData name="Lei Wan" userId="86aeebfc-b218-4e39-8732-281d44f077ea" providerId="ADAL" clId="{77241A14-DA58-47BB-AD35-2C4AEC68361F}" dt="2021-10-09T21:40:24.008" v="1588" actId="478"/>
          <ac:picMkLst>
            <pc:docMk/>
            <pc:sldMk cId="3281094114" sldId="381"/>
            <ac:picMk id="58" creationId="{5E9DD434-A974-41BB-B9DC-620D03C5AFA8}"/>
          </ac:picMkLst>
        </pc:picChg>
        <pc:picChg chg="mod">
          <ac:chgData name="Lei Wan" userId="86aeebfc-b218-4e39-8732-281d44f077ea" providerId="ADAL" clId="{77241A14-DA58-47BB-AD35-2C4AEC68361F}" dt="2021-10-09T21:40:08.767" v="1587" actId="14100"/>
          <ac:picMkLst>
            <pc:docMk/>
            <pc:sldMk cId="3281094114" sldId="381"/>
            <ac:picMk id="63" creationId="{FA816903-376F-422B-9A03-A1ACC828776D}"/>
          </ac:picMkLst>
        </pc:picChg>
        <pc:picChg chg="add del mod">
          <ac:chgData name="Lei Wan" userId="86aeebfc-b218-4e39-8732-281d44f077ea" providerId="ADAL" clId="{77241A14-DA58-47BB-AD35-2C4AEC68361F}" dt="2021-10-09T21:40:24.008" v="1588" actId="478"/>
          <ac:picMkLst>
            <pc:docMk/>
            <pc:sldMk cId="3281094114" sldId="381"/>
            <ac:picMk id="66" creationId="{484A4DC2-A14B-45BE-84E9-F7BF712ACCB9}"/>
          </ac:picMkLst>
        </pc:picChg>
        <pc:picChg chg="add del mod">
          <ac:chgData name="Lei Wan" userId="86aeebfc-b218-4e39-8732-281d44f077ea" providerId="ADAL" clId="{77241A14-DA58-47BB-AD35-2C4AEC68361F}" dt="2021-10-09T21:40:24.008" v="1588" actId="478"/>
          <ac:picMkLst>
            <pc:docMk/>
            <pc:sldMk cId="3281094114" sldId="381"/>
            <ac:picMk id="67" creationId="{CE46AF57-60F7-4FE0-9E1F-2CA442C4A428}"/>
          </ac:picMkLst>
        </pc:picChg>
        <pc:picChg chg="add del mod">
          <ac:chgData name="Lei Wan" userId="86aeebfc-b218-4e39-8732-281d44f077ea" providerId="ADAL" clId="{77241A14-DA58-47BB-AD35-2C4AEC68361F}" dt="2021-10-09T21:40:24.008" v="1588" actId="478"/>
          <ac:picMkLst>
            <pc:docMk/>
            <pc:sldMk cId="3281094114" sldId="381"/>
            <ac:picMk id="68" creationId="{FB6ABC51-5249-4DF4-839D-2E517E02E77E}"/>
          </ac:picMkLst>
        </pc:picChg>
        <pc:picChg chg="add del mod">
          <ac:chgData name="Lei Wan" userId="86aeebfc-b218-4e39-8732-281d44f077ea" providerId="ADAL" clId="{77241A14-DA58-47BB-AD35-2C4AEC68361F}" dt="2021-10-09T21:40:24.008" v="1588" actId="478"/>
          <ac:picMkLst>
            <pc:docMk/>
            <pc:sldMk cId="3281094114" sldId="381"/>
            <ac:picMk id="69" creationId="{86D815CD-751A-40FD-9FE6-D7A25889D2EC}"/>
          </ac:picMkLst>
        </pc:picChg>
        <pc:picChg chg="add del mod">
          <ac:chgData name="Lei Wan" userId="86aeebfc-b218-4e39-8732-281d44f077ea" providerId="ADAL" clId="{77241A14-DA58-47BB-AD35-2C4AEC68361F}" dt="2021-10-09T21:40:24.008" v="1588" actId="478"/>
          <ac:picMkLst>
            <pc:docMk/>
            <pc:sldMk cId="3281094114" sldId="381"/>
            <ac:picMk id="71" creationId="{CA10F7A0-59D3-488B-A284-4C3BA135D2C1}"/>
          </ac:picMkLst>
        </pc:picChg>
        <pc:picChg chg="add del mod">
          <ac:chgData name="Lei Wan" userId="86aeebfc-b218-4e39-8732-281d44f077ea" providerId="ADAL" clId="{77241A14-DA58-47BB-AD35-2C4AEC68361F}" dt="2021-10-09T21:40:24.008" v="1588" actId="478"/>
          <ac:picMkLst>
            <pc:docMk/>
            <pc:sldMk cId="3281094114" sldId="381"/>
            <ac:picMk id="73" creationId="{70AA3337-66A5-4AAF-8F59-6E7E0DD06396}"/>
          </ac:picMkLst>
        </pc:picChg>
        <pc:picChg chg="add del mod">
          <ac:chgData name="Lei Wan" userId="86aeebfc-b218-4e39-8732-281d44f077ea" providerId="ADAL" clId="{77241A14-DA58-47BB-AD35-2C4AEC68361F}" dt="2021-10-09T21:40:24.008" v="1588" actId="478"/>
          <ac:picMkLst>
            <pc:docMk/>
            <pc:sldMk cId="3281094114" sldId="381"/>
            <ac:picMk id="82" creationId="{75184BA2-09C1-4E29-B220-C9B89DB26508}"/>
          </ac:picMkLst>
        </pc:picChg>
        <pc:picChg chg="add del mod">
          <ac:chgData name="Lei Wan" userId="86aeebfc-b218-4e39-8732-281d44f077ea" providerId="ADAL" clId="{77241A14-DA58-47BB-AD35-2C4AEC68361F}" dt="2021-10-09T21:40:24.008" v="1588" actId="478"/>
          <ac:picMkLst>
            <pc:docMk/>
            <pc:sldMk cId="3281094114" sldId="381"/>
            <ac:picMk id="83" creationId="{0039A863-D71D-46C4-94D0-34BFEB0D6C38}"/>
          </ac:picMkLst>
        </pc:picChg>
        <pc:picChg chg="mod">
          <ac:chgData name="Lei Wan" userId="86aeebfc-b218-4e39-8732-281d44f077ea" providerId="ADAL" clId="{77241A14-DA58-47BB-AD35-2C4AEC68361F}" dt="2021-10-09T21:40:08.767" v="1587" actId="14100"/>
          <ac:picMkLst>
            <pc:docMk/>
            <pc:sldMk cId="3281094114" sldId="381"/>
            <ac:picMk id="85" creationId="{70A8EB67-2048-4FD3-879F-776B2C1DAA9C}"/>
          </ac:picMkLst>
        </pc:picChg>
        <pc:picChg chg="mod">
          <ac:chgData name="Lei Wan" userId="86aeebfc-b218-4e39-8732-281d44f077ea" providerId="ADAL" clId="{77241A14-DA58-47BB-AD35-2C4AEC68361F}" dt="2021-10-09T21:41:38.080" v="1613" actId="14100"/>
          <ac:picMkLst>
            <pc:docMk/>
            <pc:sldMk cId="3281094114" sldId="381"/>
            <ac:picMk id="90" creationId="{573F99BF-157C-44DA-802F-D9237F12A1C5}"/>
          </ac:picMkLst>
        </pc:picChg>
        <pc:picChg chg="mod">
          <ac:chgData name="Lei Wan" userId="86aeebfc-b218-4e39-8732-281d44f077ea" providerId="ADAL" clId="{77241A14-DA58-47BB-AD35-2C4AEC68361F}" dt="2021-10-09T21:41:38.080" v="1613" actId="14100"/>
          <ac:picMkLst>
            <pc:docMk/>
            <pc:sldMk cId="3281094114" sldId="381"/>
            <ac:picMk id="91" creationId="{B77FD34A-C01A-4332-8AB1-FD47937D687C}"/>
          </ac:picMkLst>
        </pc:picChg>
        <pc:picChg chg="mod">
          <ac:chgData name="Lei Wan" userId="86aeebfc-b218-4e39-8732-281d44f077ea" providerId="ADAL" clId="{77241A14-DA58-47BB-AD35-2C4AEC68361F}" dt="2021-10-09T21:41:38.080" v="1613" actId="14100"/>
          <ac:picMkLst>
            <pc:docMk/>
            <pc:sldMk cId="3281094114" sldId="381"/>
            <ac:picMk id="92" creationId="{67B95CF0-A9AB-4A10-A4BD-1BBD35953445}"/>
          </ac:picMkLst>
        </pc:picChg>
        <pc:picChg chg="mod">
          <ac:chgData name="Lei Wan" userId="86aeebfc-b218-4e39-8732-281d44f077ea" providerId="ADAL" clId="{77241A14-DA58-47BB-AD35-2C4AEC68361F}" dt="2021-10-09T21:41:38.080" v="1613" actId="14100"/>
          <ac:picMkLst>
            <pc:docMk/>
            <pc:sldMk cId="3281094114" sldId="381"/>
            <ac:picMk id="93" creationId="{01C9C0DE-1256-41FB-93EC-B9E880369269}"/>
          </ac:picMkLst>
        </pc:picChg>
        <pc:picChg chg="mod">
          <ac:chgData name="Lei Wan" userId="86aeebfc-b218-4e39-8732-281d44f077ea" providerId="ADAL" clId="{77241A14-DA58-47BB-AD35-2C4AEC68361F}" dt="2021-10-09T21:41:38.080" v="1613" actId="14100"/>
          <ac:picMkLst>
            <pc:docMk/>
            <pc:sldMk cId="3281094114" sldId="381"/>
            <ac:picMk id="94" creationId="{586B00FC-128A-47FD-9F2A-150C8A3AFB44}"/>
          </ac:picMkLst>
        </pc:picChg>
        <pc:picChg chg="mod">
          <ac:chgData name="Lei Wan" userId="86aeebfc-b218-4e39-8732-281d44f077ea" providerId="ADAL" clId="{77241A14-DA58-47BB-AD35-2C4AEC68361F}" dt="2021-10-09T21:41:38.080" v="1613" actId="14100"/>
          <ac:picMkLst>
            <pc:docMk/>
            <pc:sldMk cId="3281094114" sldId="381"/>
            <ac:picMk id="100" creationId="{7462DCBD-148D-4AF1-985F-DFA47C3CBC21}"/>
          </ac:picMkLst>
        </pc:picChg>
        <pc:picChg chg="mod">
          <ac:chgData name="Lei Wan" userId="86aeebfc-b218-4e39-8732-281d44f077ea" providerId="ADAL" clId="{77241A14-DA58-47BB-AD35-2C4AEC68361F}" dt="2021-10-09T21:41:38.080" v="1613" actId="14100"/>
          <ac:picMkLst>
            <pc:docMk/>
            <pc:sldMk cId="3281094114" sldId="381"/>
            <ac:picMk id="101" creationId="{BB821828-1086-4CA0-AFB4-9A8C63DF3EA8}"/>
          </ac:picMkLst>
        </pc:picChg>
        <pc:picChg chg="mod">
          <ac:chgData name="Lei Wan" userId="86aeebfc-b218-4e39-8732-281d44f077ea" providerId="ADAL" clId="{77241A14-DA58-47BB-AD35-2C4AEC68361F}" dt="2021-10-09T21:41:38.080" v="1613" actId="14100"/>
          <ac:picMkLst>
            <pc:docMk/>
            <pc:sldMk cId="3281094114" sldId="381"/>
            <ac:picMk id="102" creationId="{3FCA6B9E-FB47-4725-96D6-12F85774685A}"/>
          </ac:picMkLst>
        </pc:picChg>
        <pc:picChg chg="mod">
          <ac:chgData name="Lei Wan" userId="86aeebfc-b218-4e39-8732-281d44f077ea" providerId="ADAL" clId="{77241A14-DA58-47BB-AD35-2C4AEC68361F}" dt="2021-10-09T21:41:38.080" v="1613" actId="14100"/>
          <ac:picMkLst>
            <pc:docMk/>
            <pc:sldMk cId="3281094114" sldId="381"/>
            <ac:picMk id="103" creationId="{C5B3E7E0-3267-4517-8F47-1853133AF2A5}"/>
          </ac:picMkLst>
        </pc:picChg>
        <pc:picChg chg="mod">
          <ac:chgData name="Lei Wan" userId="86aeebfc-b218-4e39-8732-281d44f077ea" providerId="ADAL" clId="{77241A14-DA58-47BB-AD35-2C4AEC68361F}" dt="2021-10-09T21:41:38.080" v="1613" actId="14100"/>
          <ac:picMkLst>
            <pc:docMk/>
            <pc:sldMk cId="3281094114" sldId="381"/>
            <ac:picMk id="105" creationId="{6FDD6561-7BAF-4C49-BB5B-F96D2998B210}"/>
          </ac:picMkLst>
        </pc:picChg>
        <pc:picChg chg="mod">
          <ac:chgData name="Lei Wan" userId="86aeebfc-b218-4e39-8732-281d44f077ea" providerId="ADAL" clId="{77241A14-DA58-47BB-AD35-2C4AEC68361F}" dt="2021-10-09T21:41:38.080" v="1613" actId="14100"/>
          <ac:picMkLst>
            <pc:docMk/>
            <pc:sldMk cId="3281094114" sldId="381"/>
            <ac:picMk id="107" creationId="{552BB790-173A-49AC-ADB9-C601683DBEE5}"/>
          </ac:picMkLst>
        </pc:picChg>
        <pc:picChg chg="mod">
          <ac:chgData name="Lei Wan" userId="86aeebfc-b218-4e39-8732-281d44f077ea" providerId="ADAL" clId="{77241A14-DA58-47BB-AD35-2C4AEC68361F}" dt="2021-10-09T21:41:38.080" v="1613" actId="14100"/>
          <ac:picMkLst>
            <pc:docMk/>
            <pc:sldMk cId="3281094114" sldId="381"/>
            <ac:picMk id="110" creationId="{85139CA7-15E5-42B2-8B34-E0F470FBFC6B}"/>
          </ac:picMkLst>
        </pc:picChg>
        <pc:picChg chg="mod">
          <ac:chgData name="Lei Wan" userId="86aeebfc-b218-4e39-8732-281d44f077ea" providerId="ADAL" clId="{77241A14-DA58-47BB-AD35-2C4AEC68361F}" dt="2021-10-09T21:41:38.080" v="1613" actId="14100"/>
          <ac:picMkLst>
            <pc:docMk/>
            <pc:sldMk cId="3281094114" sldId="381"/>
            <ac:picMk id="111" creationId="{CFBA50B6-0E8A-4A6F-A5F6-27327EDD0B1E}"/>
          </ac:picMkLst>
        </pc:picChg>
        <pc:picChg chg="mod">
          <ac:chgData name="Lei Wan" userId="86aeebfc-b218-4e39-8732-281d44f077ea" providerId="ADAL" clId="{77241A14-DA58-47BB-AD35-2C4AEC68361F}" dt="2021-10-09T21:42:04.228" v="1624" actId="1076"/>
          <ac:picMkLst>
            <pc:docMk/>
            <pc:sldMk cId="3281094114" sldId="381"/>
            <ac:picMk id="115" creationId="{9CEBA376-9624-48E2-A21F-0D40CD27C1C1}"/>
          </ac:picMkLst>
        </pc:picChg>
        <pc:picChg chg="mod">
          <ac:chgData name="Lei Wan" userId="86aeebfc-b218-4e39-8732-281d44f077ea" providerId="ADAL" clId="{77241A14-DA58-47BB-AD35-2C4AEC68361F}" dt="2021-10-09T21:41:38.080" v="1613" actId="14100"/>
          <ac:picMkLst>
            <pc:docMk/>
            <pc:sldMk cId="3281094114" sldId="381"/>
            <ac:picMk id="123" creationId="{5F24F2F9-FEEE-4D44-9550-E8392EB715D8}"/>
          </ac:picMkLst>
        </pc:picChg>
        <pc:inkChg chg="del">
          <ac:chgData name="Lei Wan" userId="86aeebfc-b218-4e39-8732-281d44f077ea" providerId="ADAL" clId="{77241A14-DA58-47BB-AD35-2C4AEC68361F}" dt="2021-10-09T20:59:39.496" v="1221" actId="478"/>
          <ac:inkMkLst>
            <pc:docMk/>
            <pc:sldMk cId="3281094114" sldId="381"/>
            <ac:inkMk id="33" creationId="{70D95857-0E89-D04F-9DD4-2BC67DAB8CA0}"/>
          </ac:inkMkLst>
        </pc:inkChg>
        <pc:inkChg chg="del">
          <ac:chgData name="Lei Wan" userId="86aeebfc-b218-4e39-8732-281d44f077ea" providerId="ADAL" clId="{77241A14-DA58-47BB-AD35-2C4AEC68361F}" dt="2021-10-09T20:59:39.496" v="1221" actId="478"/>
          <ac:inkMkLst>
            <pc:docMk/>
            <pc:sldMk cId="3281094114" sldId="381"/>
            <ac:inkMk id="34" creationId="{9F012870-6C4B-8C41-8A9F-ADEDC347D2EA}"/>
          </ac:inkMkLst>
        </pc:inkChg>
        <pc:cxnChg chg="mod">
          <ac:chgData name="Lei Wan" userId="86aeebfc-b218-4e39-8732-281d44f077ea" providerId="ADAL" clId="{77241A14-DA58-47BB-AD35-2C4AEC68361F}" dt="2021-10-09T21:38:21.726" v="1553" actId="404"/>
          <ac:cxnSpMkLst>
            <pc:docMk/>
            <pc:sldMk cId="3281094114" sldId="381"/>
            <ac:cxnSpMk id="41" creationId="{6E26A544-3CF1-4724-A555-7A8A778B9788}"/>
          </ac:cxnSpMkLst>
        </pc:cxnChg>
        <pc:cxnChg chg="mod">
          <ac:chgData name="Lei Wan" userId="86aeebfc-b218-4e39-8732-281d44f077ea" providerId="ADAL" clId="{77241A14-DA58-47BB-AD35-2C4AEC68361F}" dt="2021-10-09T21:38:21.726" v="1553" actId="404"/>
          <ac:cxnSpMkLst>
            <pc:docMk/>
            <pc:sldMk cId="3281094114" sldId="381"/>
            <ac:cxnSpMk id="42" creationId="{4F4EDA14-A3E3-4E41-9B95-7016077B2511}"/>
          </ac:cxnSpMkLst>
        </pc:cxnChg>
        <pc:cxnChg chg="mod">
          <ac:chgData name="Lei Wan" userId="86aeebfc-b218-4e39-8732-281d44f077ea" providerId="ADAL" clId="{77241A14-DA58-47BB-AD35-2C4AEC68361F}" dt="2021-10-09T21:38:21.726" v="1553" actId="404"/>
          <ac:cxnSpMkLst>
            <pc:docMk/>
            <pc:sldMk cId="3281094114" sldId="381"/>
            <ac:cxnSpMk id="43" creationId="{7C6C5CDD-0529-463F-83F1-570EF3A01F09}"/>
          </ac:cxnSpMkLst>
        </pc:cxnChg>
      </pc:sldChg>
      <pc:sldChg chg="addSp delSp modSp add mod">
        <pc:chgData name="Lei Wan" userId="86aeebfc-b218-4e39-8732-281d44f077ea" providerId="ADAL" clId="{77241A14-DA58-47BB-AD35-2C4AEC68361F}" dt="2021-10-11T10:23:27.569" v="4481" actId="1076"/>
        <pc:sldMkLst>
          <pc:docMk/>
          <pc:sldMk cId="1666419996" sldId="382"/>
        </pc:sldMkLst>
        <pc:spChg chg="del">
          <ac:chgData name="Lei Wan" userId="86aeebfc-b218-4e39-8732-281d44f077ea" providerId="ADAL" clId="{77241A14-DA58-47BB-AD35-2C4AEC68361F}" dt="2021-10-09T20:59:43.273" v="1222" actId="478"/>
          <ac:spMkLst>
            <pc:docMk/>
            <pc:sldMk cId="1666419996" sldId="382"/>
            <ac:spMk id="4" creationId="{00000000-0000-0000-0000-000000000000}"/>
          </ac:spMkLst>
        </pc:spChg>
        <pc:spChg chg="add mod">
          <ac:chgData name="Lei Wan" userId="86aeebfc-b218-4e39-8732-281d44f077ea" providerId="ADAL" clId="{77241A14-DA58-47BB-AD35-2C4AEC68361F}" dt="2021-10-10T11:28:38.250" v="1670" actId="208"/>
          <ac:spMkLst>
            <pc:docMk/>
            <pc:sldMk cId="1666419996" sldId="382"/>
            <ac:spMk id="14" creationId="{C159E7D5-996F-4BD0-8434-C6774A3AC7ED}"/>
          </ac:spMkLst>
        </pc:spChg>
        <pc:spChg chg="add del mod">
          <ac:chgData name="Lei Wan" userId="86aeebfc-b218-4e39-8732-281d44f077ea" providerId="ADAL" clId="{77241A14-DA58-47BB-AD35-2C4AEC68361F}" dt="2021-10-10T11:27:52.076" v="1663" actId="478"/>
          <ac:spMkLst>
            <pc:docMk/>
            <pc:sldMk cId="1666419996" sldId="382"/>
            <ac:spMk id="15" creationId="{EECEDCF0-7A66-470D-B2EC-247558E7BCFE}"/>
          </ac:spMkLst>
        </pc:spChg>
        <pc:spChg chg="del">
          <ac:chgData name="Lei Wan" userId="86aeebfc-b218-4e39-8732-281d44f077ea" providerId="ADAL" clId="{77241A14-DA58-47BB-AD35-2C4AEC68361F}" dt="2021-10-09T20:59:43.273" v="1222" actId="478"/>
          <ac:spMkLst>
            <pc:docMk/>
            <pc:sldMk cId="1666419996" sldId="382"/>
            <ac:spMk id="18" creationId="{D2AAFF88-4C73-1742-9A1E-6B4245E2BC7E}"/>
          </ac:spMkLst>
        </pc:spChg>
        <pc:spChg chg="add mod">
          <ac:chgData name="Lei Wan" userId="86aeebfc-b218-4e39-8732-281d44f077ea" providerId="ADAL" clId="{77241A14-DA58-47BB-AD35-2C4AEC68361F}" dt="2021-10-10T11:28:27.027" v="1668" actId="208"/>
          <ac:spMkLst>
            <pc:docMk/>
            <pc:sldMk cId="1666419996" sldId="382"/>
            <ac:spMk id="25" creationId="{AE224D84-2F8D-411F-A88E-381A6CD81EF8}"/>
          </ac:spMkLst>
        </pc:spChg>
        <pc:spChg chg="add del mod">
          <ac:chgData name="Lei Wan" userId="86aeebfc-b218-4e39-8732-281d44f077ea" providerId="ADAL" clId="{77241A14-DA58-47BB-AD35-2C4AEC68361F}" dt="2021-10-09T21:29:51.190" v="1475"/>
          <ac:spMkLst>
            <pc:docMk/>
            <pc:sldMk cId="1666419996" sldId="382"/>
            <ac:spMk id="31" creationId="{474AA2AE-2FBC-4A32-BE9A-78C8E1A743A8}"/>
          </ac:spMkLst>
        </pc:spChg>
        <pc:spChg chg="add del mod">
          <ac:chgData name="Lei Wan" userId="86aeebfc-b218-4e39-8732-281d44f077ea" providerId="ADAL" clId="{77241A14-DA58-47BB-AD35-2C4AEC68361F}" dt="2021-10-10T11:27:51.372" v="1662" actId="478"/>
          <ac:spMkLst>
            <pc:docMk/>
            <pc:sldMk cId="1666419996" sldId="382"/>
            <ac:spMk id="36" creationId="{5E37B105-448E-4C24-9E56-88069C770BF1}"/>
          </ac:spMkLst>
        </pc:spChg>
        <pc:spChg chg="add del mod">
          <ac:chgData name="Lei Wan" userId="86aeebfc-b218-4e39-8732-281d44f077ea" providerId="ADAL" clId="{77241A14-DA58-47BB-AD35-2C4AEC68361F}" dt="2021-10-10T11:27:50.724" v="1661" actId="478"/>
          <ac:spMkLst>
            <pc:docMk/>
            <pc:sldMk cId="1666419996" sldId="382"/>
            <ac:spMk id="37" creationId="{646BCD0E-2F3C-4267-895E-7814B252B7FB}"/>
          </ac:spMkLst>
        </pc:spChg>
        <pc:spChg chg="add del mod">
          <ac:chgData name="Lei Wan" userId="86aeebfc-b218-4e39-8732-281d44f077ea" providerId="ADAL" clId="{77241A14-DA58-47BB-AD35-2C4AEC68361F}" dt="2021-10-10T11:27:52.989" v="1664" actId="478"/>
          <ac:spMkLst>
            <pc:docMk/>
            <pc:sldMk cId="1666419996" sldId="382"/>
            <ac:spMk id="38" creationId="{D850B7F9-2BEA-4812-95AF-5AFACCF98913}"/>
          </ac:spMkLst>
        </pc:spChg>
        <pc:spChg chg="add mod">
          <ac:chgData name="Lei Wan" userId="86aeebfc-b218-4e39-8732-281d44f077ea" providerId="ADAL" clId="{77241A14-DA58-47BB-AD35-2C4AEC68361F}" dt="2021-10-10T11:28:27.027" v="1668" actId="208"/>
          <ac:spMkLst>
            <pc:docMk/>
            <pc:sldMk cId="1666419996" sldId="382"/>
            <ac:spMk id="39" creationId="{7455A23F-C900-491B-A5D0-6400C4AE4914}"/>
          </ac:spMkLst>
        </pc:spChg>
        <pc:spChg chg="mod">
          <ac:chgData name="Lei Wan" userId="86aeebfc-b218-4e39-8732-281d44f077ea" providerId="ADAL" clId="{77241A14-DA58-47BB-AD35-2C4AEC68361F}" dt="2021-10-10T11:37:51.685" v="1690" actId="571"/>
          <ac:spMkLst>
            <pc:docMk/>
            <pc:sldMk cId="1666419996" sldId="382"/>
            <ac:spMk id="58" creationId="{381F374B-C827-46B9-985C-801280E8C061}"/>
          </ac:spMkLst>
        </pc:spChg>
        <pc:spChg chg="mod">
          <ac:chgData name="Lei Wan" userId="86aeebfc-b218-4e39-8732-281d44f077ea" providerId="ADAL" clId="{77241A14-DA58-47BB-AD35-2C4AEC68361F}" dt="2021-10-10T11:37:51.685" v="1690" actId="571"/>
          <ac:spMkLst>
            <pc:docMk/>
            <pc:sldMk cId="1666419996" sldId="382"/>
            <ac:spMk id="59" creationId="{9C06CC63-F246-41AC-894A-68442ED67816}"/>
          </ac:spMkLst>
        </pc:spChg>
        <pc:spChg chg="mod">
          <ac:chgData name="Lei Wan" userId="86aeebfc-b218-4e39-8732-281d44f077ea" providerId="ADAL" clId="{77241A14-DA58-47BB-AD35-2C4AEC68361F}" dt="2021-10-10T11:37:51.685" v="1690" actId="571"/>
          <ac:spMkLst>
            <pc:docMk/>
            <pc:sldMk cId="1666419996" sldId="382"/>
            <ac:spMk id="60" creationId="{7C914708-2388-41B5-9A3B-E1D1FEC7A281}"/>
          </ac:spMkLst>
        </pc:spChg>
        <pc:spChg chg="mod">
          <ac:chgData name="Lei Wan" userId="86aeebfc-b218-4e39-8732-281d44f077ea" providerId="ADAL" clId="{77241A14-DA58-47BB-AD35-2C4AEC68361F}" dt="2021-10-10T11:37:54.053" v="1692" actId="571"/>
          <ac:spMkLst>
            <pc:docMk/>
            <pc:sldMk cId="1666419996" sldId="382"/>
            <ac:spMk id="63" creationId="{C000F5C1-6F52-46FF-AD9E-5F2081920885}"/>
          </ac:spMkLst>
        </pc:spChg>
        <pc:spChg chg="mod">
          <ac:chgData name="Lei Wan" userId="86aeebfc-b218-4e39-8732-281d44f077ea" providerId="ADAL" clId="{77241A14-DA58-47BB-AD35-2C4AEC68361F}" dt="2021-10-10T11:37:54.053" v="1692" actId="571"/>
          <ac:spMkLst>
            <pc:docMk/>
            <pc:sldMk cId="1666419996" sldId="382"/>
            <ac:spMk id="64" creationId="{736FC9C2-8C71-4DC5-BB3D-BFB31FBF66BB}"/>
          </ac:spMkLst>
        </pc:spChg>
        <pc:spChg chg="mod">
          <ac:chgData name="Lei Wan" userId="86aeebfc-b218-4e39-8732-281d44f077ea" providerId="ADAL" clId="{77241A14-DA58-47BB-AD35-2C4AEC68361F}" dt="2021-10-10T11:37:54.053" v="1692" actId="571"/>
          <ac:spMkLst>
            <pc:docMk/>
            <pc:sldMk cId="1666419996" sldId="382"/>
            <ac:spMk id="65" creationId="{D124F295-4149-49E0-BE8C-8566913B0351}"/>
          </ac:spMkLst>
        </pc:spChg>
        <pc:spChg chg="add mod">
          <ac:chgData name="Lei Wan" userId="86aeebfc-b218-4e39-8732-281d44f077ea" providerId="ADAL" clId="{77241A14-DA58-47BB-AD35-2C4AEC68361F}" dt="2021-10-10T11:40:32.464" v="1707" actId="164"/>
          <ac:spMkLst>
            <pc:docMk/>
            <pc:sldMk cId="1666419996" sldId="382"/>
            <ac:spMk id="73" creationId="{0886E610-042D-4EA1-AB6C-F3DA18E328C8}"/>
          </ac:spMkLst>
        </pc:spChg>
        <pc:spChg chg="add mod">
          <ac:chgData name="Lei Wan" userId="86aeebfc-b218-4e39-8732-281d44f077ea" providerId="ADAL" clId="{77241A14-DA58-47BB-AD35-2C4AEC68361F}" dt="2021-10-10T11:40:32.464" v="1707" actId="164"/>
          <ac:spMkLst>
            <pc:docMk/>
            <pc:sldMk cId="1666419996" sldId="382"/>
            <ac:spMk id="74" creationId="{22620D8E-A2D7-4E33-B7BC-6D9C48D37B57}"/>
          </ac:spMkLst>
        </pc:spChg>
        <pc:spChg chg="add mod">
          <ac:chgData name="Lei Wan" userId="86aeebfc-b218-4e39-8732-281d44f077ea" providerId="ADAL" clId="{77241A14-DA58-47BB-AD35-2C4AEC68361F}" dt="2021-10-10T11:40:32.464" v="1707" actId="164"/>
          <ac:spMkLst>
            <pc:docMk/>
            <pc:sldMk cId="1666419996" sldId="382"/>
            <ac:spMk id="75" creationId="{4CE2A614-6705-4653-9448-00E0C9072514}"/>
          </ac:spMkLst>
        </pc:spChg>
        <pc:spChg chg="add mod">
          <ac:chgData name="Lei Wan" userId="86aeebfc-b218-4e39-8732-281d44f077ea" providerId="ADAL" clId="{77241A14-DA58-47BB-AD35-2C4AEC68361F}" dt="2021-10-10T11:40:32.464" v="1707" actId="164"/>
          <ac:spMkLst>
            <pc:docMk/>
            <pc:sldMk cId="1666419996" sldId="382"/>
            <ac:spMk id="76" creationId="{869F8FF6-A35E-46D8-91D8-AB06CE135407}"/>
          </ac:spMkLst>
        </pc:spChg>
        <pc:spChg chg="add del mod">
          <ac:chgData name="Lei Wan" userId="86aeebfc-b218-4e39-8732-281d44f077ea" providerId="ADAL" clId="{77241A14-DA58-47BB-AD35-2C4AEC68361F}" dt="2021-10-10T12:19:45.744" v="1723" actId="478"/>
          <ac:spMkLst>
            <pc:docMk/>
            <pc:sldMk cId="1666419996" sldId="382"/>
            <ac:spMk id="78" creationId="{CABEDE7E-F8A7-4D8D-B79F-4378AAA98FB8}"/>
          </ac:spMkLst>
        </pc:spChg>
        <pc:spChg chg="add del mod">
          <ac:chgData name="Lei Wan" userId="86aeebfc-b218-4e39-8732-281d44f077ea" providerId="ADAL" clId="{77241A14-DA58-47BB-AD35-2C4AEC68361F}" dt="2021-10-10T12:24:04.247" v="1851" actId="478"/>
          <ac:spMkLst>
            <pc:docMk/>
            <pc:sldMk cId="1666419996" sldId="382"/>
            <ac:spMk id="79" creationId="{93E54430-EAAE-4A4F-A907-882C3852600E}"/>
          </ac:spMkLst>
        </pc:spChg>
        <pc:spChg chg="mod">
          <ac:chgData name="Lei Wan" userId="86aeebfc-b218-4e39-8732-281d44f077ea" providerId="ADAL" clId="{77241A14-DA58-47BB-AD35-2C4AEC68361F}" dt="2021-10-11T10:23:27.569" v="4481" actId="1076"/>
          <ac:spMkLst>
            <pc:docMk/>
            <pc:sldMk cId="1666419996" sldId="382"/>
            <ac:spMk id="86" creationId="{0B17E3EE-7D33-4293-BF31-3789EFC875B8}"/>
          </ac:spMkLst>
        </pc:spChg>
        <pc:spChg chg="mod">
          <ac:chgData name="Lei Wan" userId="86aeebfc-b218-4e39-8732-281d44f077ea" providerId="ADAL" clId="{77241A14-DA58-47BB-AD35-2C4AEC68361F}" dt="2021-10-11T10:23:27.569" v="4481" actId="1076"/>
          <ac:spMkLst>
            <pc:docMk/>
            <pc:sldMk cId="1666419996" sldId="382"/>
            <ac:spMk id="87" creationId="{8D0DC9F9-3877-47CD-9D06-143B22ABB063}"/>
          </ac:spMkLst>
        </pc:spChg>
        <pc:spChg chg="mod">
          <ac:chgData name="Lei Wan" userId="86aeebfc-b218-4e39-8732-281d44f077ea" providerId="ADAL" clId="{77241A14-DA58-47BB-AD35-2C4AEC68361F}" dt="2021-10-11T10:23:27.569" v="4481" actId="1076"/>
          <ac:spMkLst>
            <pc:docMk/>
            <pc:sldMk cId="1666419996" sldId="382"/>
            <ac:spMk id="88" creationId="{B88079EE-74E5-4AA2-B029-A4EDA852EAE3}"/>
          </ac:spMkLst>
        </pc:spChg>
        <pc:spChg chg="mod">
          <ac:chgData name="Lei Wan" userId="86aeebfc-b218-4e39-8732-281d44f077ea" providerId="ADAL" clId="{77241A14-DA58-47BB-AD35-2C4AEC68361F}" dt="2021-10-11T10:23:27.569" v="4481" actId="1076"/>
          <ac:spMkLst>
            <pc:docMk/>
            <pc:sldMk cId="1666419996" sldId="382"/>
            <ac:spMk id="90" creationId="{366BCE07-0EC6-48BC-B9AA-3CD7D0630326}"/>
          </ac:spMkLst>
        </pc:spChg>
        <pc:spChg chg="mod">
          <ac:chgData name="Lei Wan" userId="86aeebfc-b218-4e39-8732-281d44f077ea" providerId="ADAL" clId="{77241A14-DA58-47BB-AD35-2C4AEC68361F}" dt="2021-10-11T10:23:27.569" v="4481" actId="1076"/>
          <ac:spMkLst>
            <pc:docMk/>
            <pc:sldMk cId="1666419996" sldId="382"/>
            <ac:spMk id="95" creationId="{6E454B62-E73E-4021-93D1-DA7B8A9AD953}"/>
          </ac:spMkLst>
        </pc:spChg>
        <pc:spChg chg="mod">
          <ac:chgData name="Lei Wan" userId="86aeebfc-b218-4e39-8732-281d44f077ea" providerId="ADAL" clId="{77241A14-DA58-47BB-AD35-2C4AEC68361F}" dt="2021-10-11T10:23:27.569" v="4481" actId="1076"/>
          <ac:spMkLst>
            <pc:docMk/>
            <pc:sldMk cId="1666419996" sldId="382"/>
            <ac:spMk id="97" creationId="{236924F7-40B8-4D65-9047-ECE49216289A}"/>
          </ac:spMkLst>
        </pc:spChg>
        <pc:spChg chg="mod">
          <ac:chgData name="Lei Wan" userId="86aeebfc-b218-4e39-8732-281d44f077ea" providerId="ADAL" clId="{77241A14-DA58-47BB-AD35-2C4AEC68361F}" dt="2021-10-11T10:23:27.569" v="4481" actId="1076"/>
          <ac:spMkLst>
            <pc:docMk/>
            <pc:sldMk cId="1666419996" sldId="382"/>
            <ac:spMk id="100" creationId="{7B504143-612B-41F3-80E6-A6607A5C9B6F}"/>
          </ac:spMkLst>
        </pc:spChg>
        <pc:spChg chg="mod">
          <ac:chgData name="Lei Wan" userId="86aeebfc-b218-4e39-8732-281d44f077ea" providerId="ADAL" clId="{77241A14-DA58-47BB-AD35-2C4AEC68361F}" dt="2021-10-11T10:23:27.569" v="4481" actId="1076"/>
          <ac:spMkLst>
            <pc:docMk/>
            <pc:sldMk cId="1666419996" sldId="382"/>
            <ac:spMk id="104" creationId="{9AFD9A5F-B9A5-433D-93E1-FB021EDACE14}"/>
          </ac:spMkLst>
        </pc:spChg>
        <pc:spChg chg="mod">
          <ac:chgData name="Lei Wan" userId="86aeebfc-b218-4e39-8732-281d44f077ea" providerId="ADAL" clId="{77241A14-DA58-47BB-AD35-2C4AEC68361F}" dt="2021-10-11T10:23:27.569" v="4481" actId="1076"/>
          <ac:spMkLst>
            <pc:docMk/>
            <pc:sldMk cId="1666419996" sldId="382"/>
            <ac:spMk id="105" creationId="{7C09C82A-2A38-4F16-8355-56B340765AFC}"/>
          </ac:spMkLst>
        </pc:spChg>
        <pc:spChg chg="mod">
          <ac:chgData name="Lei Wan" userId="86aeebfc-b218-4e39-8732-281d44f077ea" providerId="ADAL" clId="{77241A14-DA58-47BB-AD35-2C4AEC68361F}" dt="2021-10-11T10:23:27.569" v="4481" actId="1076"/>
          <ac:spMkLst>
            <pc:docMk/>
            <pc:sldMk cId="1666419996" sldId="382"/>
            <ac:spMk id="107" creationId="{151AB0A0-BB94-4D55-B00A-0A1A1108FF91}"/>
          </ac:spMkLst>
        </pc:spChg>
        <pc:spChg chg="mod">
          <ac:chgData name="Lei Wan" userId="86aeebfc-b218-4e39-8732-281d44f077ea" providerId="ADAL" clId="{77241A14-DA58-47BB-AD35-2C4AEC68361F}" dt="2021-10-11T10:23:27.569" v="4481" actId="1076"/>
          <ac:spMkLst>
            <pc:docMk/>
            <pc:sldMk cId="1666419996" sldId="382"/>
            <ac:spMk id="108" creationId="{75EC4608-BD8E-44E0-99DF-A5A430AD201F}"/>
          </ac:spMkLst>
        </pc:spChg>
        <pc:spChg chg="mod">
          <ac:chgData name="Lei Wan" userId="86aeebfc-b218-4e39-8732-281d44f077ea" providerId="ADAL" clId="{77241A14-DA58-47BB-AD35-2C4AEC68361F}" dt="2021-10-11T10:23:27.569" v="4481" actId="1076"/>
          <ac:spMkLst>
            <pc:docMk/>
            <pc:sldMk cId="1666419996" sldId="382"/>
            <ac:spMk id="109" creationId="{084D3F38-C9F3-4CAB-AF70-BD7F66C3CAF7}"/>
          </ac:spMkLst>
        </pc:spChg>
        <pc:spChg chg="mod">
          <ac:chgData name="Lei Wan" userId="86aeebfc-b218-4e39-8732-281d44f077ea" providerId="ADAL" clId="{77241A14-DA58-47BB-AD35-2C4AEC68361F}" dt="2021-10-11T10:23:27.569" v="4481" actId="1076"/>
          <ac:spMkLst>
            <pc:docMk/>
            <pc:sldMk cId="1666419996" sldId="382"/>
            <ac:spMk id="110" creationId="{66E96D43-1F63-4783-8B42-1597876BED83}"/>
          </ac:spMkLst>
        </pc:spChg>
        <pc:spChg chg="mod">
          <ac:chgData name="Lei Wan" userId="86aeebfc-b218-4e39-8732-281d44f077ea" providerId="ADAL" clId="{77241A14-DA58-47BB-AD35-2C4AEC68361F}" dt="2021-10-11T10:23:27.569" v="4481" actId="1076"/>
          <ac:spMkLst>
            <pc:docMk/>
            <pc:sldMk cId="1666419996" sldId="382"/>
            <ac:spMk id="111" creationId="{6A5F87EA-9DA4-4AC5-89D6-18303C8926D8}"/>
          </ac:spMkLst>
        </pc:spChg>
        <pc:spChg chg="mod">
          <ac:chgData name="Lei Wan" userId="86aeebfc-b218-4e39-8732-281d44f077ea" providerId="ADAL" clId="{77241A14-DA58-47BB-AD35-2C4AEC68361F}" dt="2021-10-11T10:23:27.569" v="4481" actId="1076"/>
          <ac:spMkLst>
            <pc:docMk/>
            <pc:sldMk cId="1666419996" sldId="382"/>
            <ac:spMk id="112" creationId="{19187056-8C4D-421F-8598-89A76EAF1FE2}"/>
          </ac:spMkLst>
        </pc:spChg>
        <pc:spChg chg="mod">
          <ac:chgData name="Lei Wan" userId="86aeebfc-b218-4e39-8732-281d44f077ea" providerId="ADAL" clId="{77241A14-DA58-47BB-AD35-2C4AEC68361F}" dt="2021-10-11T10:23:27.569" v="4481" actId="1076"/>
          <ac:spMkLst>
            <pc:docMk/>
            <pc:sldMk cId="1666419996" sldId="382"/>
            <ac:spMk id="113" creationId="{185DE1A6-726A-428D-AE00-D5602B61ABE8}"/>
          </ac:spMkLst>
        </pc:spChg>
        <pc:spChg chg="mod">
          <ac:chgData name="Lei Wan" userId="86aeebfc-b218-4e39-8732-281d44f077ea" providerId="ADAL" clId="{77241A14-DA58-47BB-AD35-2C4AEC68361F}" dt="2021-10-11T10:23:27.569" v="4481" actId="1076"/>
          <ac:spMkLst>
            <pc:docMk/>
            <pc:sldMk cId="1666419996" sldId="382"/>
            <ac:spMk id="115" creationId="{C3D294E5-79A7-4B78-9B07-7778CC052B2C}"/>
          </ac:spMkLst>
        </pc:spChg>
        <pc:spChg chg="add mod">
          <ac:chgData name="Lei Wan" userId="86aeebfc-b218-4e39-8732-281d44f077ea" providerId="ADAL" clId="{77241A14-DA58-47BB-AD35-2C4AEC68361F}" dt="2021-10-10T15:10:55.609" v="2968" actId="1076"/>
          <ac:spMkLst>
            <pc:docMk/>
            <pc:sldMk cId="1666419996" sldId="382"/>
            <ac:spMk id="116" creationId="{75770B7D-6747-47C6-BA17-C0C118B2F103}"/>
          </ac:spMkLst>
        </pc:spChg>
        <pc:spChg chg="add mod">
          <ac:chgData name="Lei Wan" userId="86aeebfc-b218-4e39-8732-281d44f077ea" providerId="ADAL" clId="{77241A14-DA58-47BB-AD35-2C4AEC68361F}" dt="2021-10-10T15:08:45.264" v="2934" actId="1076"/>
          <ac:spMkLst>
            <pc:docMk/>
            <pc:sldMk cId="1666419996" sldId="382"/>
            <ac:spMk id="117" creationId="{90923098-C098-4B13-847C-3A6D0845C50C}"/>
          </ac:spMkLst>
        </pc:spChg>
        <pc:grpChg chg="del">
          <ac:chgData name="Lei Wan" userId="86aeebfc-b218-4e39-8732-281d44f077ea" providerId="ADAL" clId="{77241A14-DA58-47BB-AD35-2C4AEC68361F}" dt="2021-10-09T20:59:43.273" v="1222" actId="478"/>
          <ac:grpSpMkLst>
            <pc:docMk/>
            <pc:sldMk cId="1666419996" sldId="382"/>
            <ac:grpSpMk id="2" creationId="{9F15D34D-E1B1-4B43-BC5C-97079C631160}"/>
          </ac:grpSpMkLst>
        </pc:grpChg>
        <pc:grpChg chg="del">
          <ac:chgData name="Lei Wan" userId="86aeebfc-b218-4e39-8732-281d44f077ea" providerId="ADAL" clId="{77241A14-DA58-47BB-AD35-2C4AEC68361F}" dt="2021-10-09T20:59:43.273" v="1222" actId="478"/>
          <ac:grpSpMkLst>
            <pc:docMk/>
            <pc:sldMk cId="1666419996" sldId="382"/>
            <ac:grpSpMk id="3" creationId="{CD7BD7A9-7355-4F62-A856-C708CFCC1AA1}"/>
          </ac:grpSpMkLst>
        </pc:grpChg>
        <pc:grpChg chg="del">
          <ac:chgData name="Lei Wan" userId="86aeebfc-b218-4e39-8732-281d44f077ea" providerId="ADAL" clId="{77241A14-DA58-47BB-AD35-2C4AEC68361F}" dt="2021-10-09T20:59:43.273" v="1222" actId="478"/>
          <ac:grpSpMkLst>
            <pc:docMk/>
            <pc:sldMk cId="1666419996" sldId="382"/>
            <ac:grpSpMk id="16" creationId="{E8A4D935-1429-479A-A439-2C27756AC1B5}"/>
          </ac:grpSpMkLst>
        </pc:grpChg>
        <pc:grpChg chg="del">
          <ac:chgData name="Lei Wan" userId="86aeebfc-b218-4e39-8732-281d44f077ea" providerId="ADAL" clId="{77241A14-DA58-47BB-AD35-2C4AEC68361F}" dt="2021-10-09T20:59:43.273" v="1222" actId="478"/>
          <ac:grpSpMkLst>
            <pc:docMk/>
            <pc:sldMk cId="1666419996" sldId="382"/>
            <ac:grpSpMk id="22" creationId="{0AD65631-40F8-4395-B928-75CB389A25E7}"/>
          </ac:grpSpMkLst>
        </pc:grpChg>
        <pc:grpChg chg="add mod">
          <ac:chgData name="Lei Wan" userId="86aeebfc-b218-4e39-8732-281d44f077ea" providerId="ADAL" clId="{77241A14-DA58-47BB-AD35-2C4AEC68361F}" dt="2021-10-10T11:38:16.707" v="1699" actId="164"/>
          <ac:grpSpMkLst>
            <pc:docMk/>
            <pc:sldMk cId="1666419996" sldId="382"/>
            <ac:grpSpMk id="26" creationId="{D8B564E2-BD3D-436E-BC40-5DA52620A063}"/>
          </ac:grpSpMkLst>
        </pc:grpChg>
        <pc:grpChg chg="del">
          <ac:chgData name="Lei Wan" userId="86aeebfc-b218-4e39-8732-281d44f077ea" providerId="ADAL" clId="{77241A14-DA58-47BB-AD35-2C4AEC68361F}" dt="2021-10-09T20:59:43.273" v="1222" actId="478"/>
          <ac:grpSpMkLst>
            <pc:docMk/>
            <pc:sldMk cId="1666419996" sldId="382"/>
            <ac:grpSpMk id="28" creationId="{ED5714EF-DAC7-4EBD-B499-477BD45EB4DF}"/>
          </ac:grpSpMkLst>
        </pc:grpChg>
        <pc:grpChg chg="del">
          <ac:chgData name="Lei Wan" userId="86aeebfc-b218-4e39-8732-281d44f077ea" providerId="ADAL" clId="{77241A14-DA58-47BB-AD35-2C4AEC68361F}" dt="2021-10-09T20:59:43.273" v="1222" actId="478"/>
          <ac:grpSpMkLst>
            <pc:docMk/>
            <pc:sldMk cId="1666419996" sldId="382"/>
            <ac:grpSpMk id="30" creationId="{A0A819C5-0B13-4335-BEA1-C67117EDC3AA}"/>
          </ac:grpSpMkLst>
        </pc:grpChg>
        <pc:grpChg chg="add del mod">
          <ac:chgData name="Lei Wan" userId="86aeebfc-b218-4e39-8732-281d44f077ea" providerId="ADAL" clId="{77241A14-DA58-47BB-AD35-2C4AEC68361F}" dt="2021-10-10T11:37:51.685" v="1690" actId="571"/>
          <ac:grpSpMkLst>
            <pc:docMk/>
            <pc:sldMk cId="1666419996" sldId="382"/>
            <ac:grpSpMk id="57" creationId="{76450562-2026-46D2-AB5C-C3E9A028AC2A}"/>
          </ac:grpSpMkLst>
        </pc:grpChg>
        <pc:grpChg chg="add mod">
          <ac:chgData name="Lei Wan" userId="86aeebfc-b218-4e39-8732-281d44f077ea" providerId="ADAL" clId="{77241A14-DA58-47BB-AD35-2C4AEC68361F}" dt="2021-10-10T11:37:54.053" v="1692" actId="571"/>
          <ac:grpSpMkLst>
            <pc:docMk/>
            <pc:sldMk cId="1666419996" sldId="382"/>
            <ac:grpSpMk id="62" creationId="{D64D3825-0841-4DB6-AB64-5F4BD0856841}"/>
          </ac:grpSpMkLst>
        </pc:grpChg>
        <pc:grpChg chg="add mod">
          <ac:chgData name="Lei Wan" userId="86aeebfc-b218-4e39-8732-281d44f077ea" providerId="ADAL" clId="{77241A14-DA58-47BB-AD35-2C4AEC68361F}" dt="2021-10-10T11:40:32.464" v="1707" actId="164"/>
          <ac:grpSpMkLst>
            <pc:docMk/>
            <pc:sldMk cId="1666419996" sldId="382"/>
            <ac:grpSpMk id="72" creationId="{B9CD0262-3D05-4540-AC13-BAF10323613E}"/>
          </ac:grpSpMkLst>
        </pc:grpChg>
        <pc:grpChg chg="add del mod">
          <ac:chgData name="Lei Wan" userId="86aeebfc-b218-4e39-8732-281d44f077ea" providerId="ADAL" clId="{77241A14-DA58-47BB-AD35-2C4AEC68361F}" dt="2021-10-10T12:14:09.121" v="1720" actId="478"/>
          <ac:grpSpMkLst>
            <pc:docMk/>
            <pc:sldMk cId="1666419996" sldId="382"/>
            <ac:grpSpMk id="77" creationId="{EC80D0E5-8549-4EB7-9BAB-99BA6328269E}"/>
          </ac:grpSpMkLst>
        </pc:grpChg>
        <pc:grpChg chg="add mod">
          <ac:chgData name="Lei Wan" userId="86aeebfc-b218-4e39-8732-281d44f077ea" providerId="ADAL" clId="{77241A14-DA58-47BB-AD35-2C4AEC68361F}" dt="2021-10-11T10:23:27.569" v="4481" actId="1076"/>
          <ac:grpSpMkLst>
            <pc:docMk/>
            <pc:sldMk cId="1666419996" sldId="382"/>
            <ac:grpSpMk id="80" creationId="{A52A6DDA-4600-4A5C-9325-BDA516AB2EC7}"/>
          </ac:grpSpMkLst>
        </pc:grpChg>
        <pc:grpChg chg="mod">
          <ac:chgData name="Lei Wan" userId="86aeebfc-b218-4e39-8732-281d44f077ea" providerId="ADAL" clId="{77241A14-DA58-47BB-AD35-2C4AEC68361F}" dt="2021-10-11T10:23:27.569" v="4481" actId="1076"/>
          <ac:grpSpMkLst>
            <pc:docMk/>
            <pc:sldMk cId="1666419996" sldId="382"/>
            <ac:grpSpMk id="89" creationId="{C24F68E3-52F3-433F-8043-825C158E83E1}"/>
          </ac:grpSpMkLst>
        </pc:grpChg>
        <pc:grpChg chg="mod">
          <ac:chgData name="Lei Wan" userId="86aeebfc-b218-4e39-8732-281d44f077ea" providerId="ADAL" clId="{77241A14-DA58-47BB-AD35-2C4AEC68361F}" dt="2021-10-11T10:23:27.569" v="4481" actId="1076"/>
          <ac:grpSpMkLst>
            <pc:docMk/>
            <pc:sldMk cId="1666419996" sldId="382"/>
            <ac:grpSpMk id="99" creationId="{0BBF2BB7-8E73-410A-8D7F-EBD9E4F17596}"/>
          </ac:grpSpMkLst>
        </pc:grpChg>
        <pc:grpChg chg="mod">
          <ac:chgData name="Lei Wan" userId="86aeebfc-b218-4e39-8732-281d44f077ea" providerId="ADAL" clId="{77241A14-DA58-47BB-AD35-2C4AEC68361F}" dt="2021-10-11T10:23:27.569" v="4481" actId="1076"/>
          <ac:grpSpMkLst>
            <pc:docMk/>
            <pc:sldMk cId="1666419996" sldId="382"/>
            <ac:grpSpMk id="103" creationId="{449DA3D0-F3DB-4121-826E-E100FD49875F}"/>
          </ac:grpSpMkLst>
        </pc:grpChg>
        <pc:picChg chg="add del mod">
          <ac:chgData name="Lei Wan" userId="86aeebfc-b218-4e39-8732-281d44f077ea" providerId="ADAL" clId="{77241A14-DA58-47BB-AD35-2C4AEC68361F}" dt="2021-10-09T21:29:51.190" v="1475"/>
          <ac:picMkLst>
            <pc:docMk/>
            <pc:sldMk cId="1666419996" sldId="382"/>
            <ac:picMk id="32" creationId="{68BFB1DC-3173-4353-A633-0552D64AFF13}"/>
          </ac:picMkLst>
        </pc:picChg>
        <pc:picChg chg="add del mod">
          <ac:chgData name="Lei Wan" userId="86aeebfc-b218-4e39-8732-281d44f077ea" providerId="ADAL" clId="{77241A14-DA58-47BB-AD35-2C4AEC68361F}" dt="2021-10-09T21:29:51.190" v="1475"/>
          <ac:picMkLst>
            <pc:docMk/>
            <pc:sldMk cId="1666419996" sldId="382"/>
            <ac:picMk id="35" creationId="{6293E284-B3B0-4670-B831-65E3A670575F}"/>
          </ac:picMkLst>
        </pc:picChg>
        <pc:picChg chg="mod">
          <ac:chgData name="Lei Wan" userId="86aeebfc-b218-4e39-8732-281d44f077ea" providerId="ADAL" clId="{77241A14-DA58-47BB-AD35-2C4AEC68361F}" dt="2021-10-11T10:23:27.569" v="4481" actId="1076"/>
          <ac:picMkLst>
            <pc:docMk/>
            <pc:sldMk cId="1666419996" sldId="382"/>
            <ac:picMk id="81" creationId="{C2B5292E-4B87-4711-AA1A-BEB091354E76}"/>
          </ac:picMkLst>
        </pc:picChg>
        <pc:picChg chg="mod">
          <ac:chgData name="Lei Wan" userId="86aeebfc-b218-4e39-8732-281d44f077ea" providerId="ADAL" clId="{77241A14-DA58-47BB-AD35-2C4AEC68361F}" dt="2021-10-11T10:23:27.569" v="4481" actId="1076"/>
          <ac:picMkLst>
            <pc:docMk/>
            <pc:sldMk cId="1666419996" sldId="382"/>
            <ac:picMk id="82" creationId="{C335E522-16F1-4FAC-BBF1-25ED8634158F}"/>
          </ac:picMkLst>
        </pc:picChg>
        <pc:picChg chg="mod">
          <ac:chgData name="Lei Wan" userId="86aeebfc-b218-4e39-8732-281d44f077ea" providerId="ADAL" clId="{77241A14-DA58-47BB-AD35-2C4AEC68361F}" dt="2021-10-11T10:23:27.569" v="4481" actId="1076"/>
          <ac:picMkLst>
            <pc:docMk/>
            <pc:sldMk cId="1666419996" sldId="382"/>
            <ac:picMk id="83" creationId="{61853465-FADF-43E2-9A4B-6B8C83D6E9C9}"/>
          </ac:picMkLst>
        </pc:picChg>
        <pc:picChg chg="mod">
          <ac:chgData name="Lei Wan" userId="86aeebfc-b218-4e39-8732-281d44f077ea" providerId="ADAL" clId="{77241A14-DA58-47BB-AD35-2C4AEC68361F}" dt="2021-10-11T10:23:27.569" v="4481" actId="1076"/>
          <ac:picMkLst>
            <pc:docMk/>
            <pc:sldMk cId="1666419996" sldId="382"/>
            <ac:picMk id="84" creationId="{29AE4A9E-EE53-4058-8596-A45961F1D211}"/>
          </ac:picMkLst>
        </pc:picChg>
        <pc:picChg chg="mod">
          <ac:chgData name="Lei Wan" userId="86aeebfc-b218-4e39-8732-281d44f077ea" providerId="ADAL" clId="{77241A14-DA58-47BB-AD35-2C4AEC68361F}" dt="2021-10-11T10:23:27.569" v="4481" actId="1076"/>
          <ac:picMkLst>
            <pc:docMk/>
            <pc:sldMk cId="1666419996" sldId="382"/>
            <ac:picMk id="85" creationId="{7DC24D59-CD70-4DE8-9EED-032FCC157687}"/>
          </ac:picMkLst>
        </pc:picChg>
        <pc:picChg chg="mod">
          <ac:chgData name="Lei Wan" userId="86aeebfc-b218-4e39-8732-281d44f077ea" providerId="ADAL" clId="{77241A14-DA58-47BB-AD35-2C4AEC68361F}" dt="2021-10-11T10:23:27.569" v="4481" actId="1076"/>
          <ac:picMkLst>
            <pc:docMk/>
            <pc:sldMk cId="1666419996" sldId="382"/>
            <ac:picMk id="91" creationId="{8A9EA660-845E-4E8E-AE13-10B11CB69214}"/>
          </ac:picMkLst>
        </pc:picChg>
        <pc:picChg chg="mod">
          <ac:chgData name="Lei Wan" userId="86aeebfc-b218-4e39-8732-281d44f077ea" providerId="ADAL" clId="{77241A14-DA58-47BB-AD35-2C4AEC68361F}" dt="2021-10-11T10:23:27.569" v="4481" actId="1076"/>
          <ac:picMkLst>
            <pc:docMk/>
            <pc:sldMk cId="1666419996" sldId="382"/>
            <ac:picMk id="92" creationId="{970222C9-1F6E-4E9A-88C9-2E953D3281AC}"/>
          </ac:picMkLst>
        </pc:picChg>
        <pc:picChg chg="mod">
          <ac:chgData name="Lei Wan" userId="86aeebfc-b218-4e39-8732-281d44f077ea" providerId="ADAL" clId="{77241A14-DA58-47BB-AD35-2C4AEC68361F}" dt="2021-10-11T10:23:27.569" v="4481" actId="1076"/>
          <ac:picMkLst>
            <pc:docMk/>
            <pc:sldMk cId="1666419996" sldId="382"/>
            <ac:picMk id="93" creationId="{FBFD9FD0-DACC-4C27-B820-23E2F5BECE64}"/>
          </ac:picMkLst>
        </pc:picChg>
        <pc:picChg chg="mod">
          <ac:chgData name="Lei Wan" userId="86aeebfc-b218-4e39-8732-281d44f077ea" providerId="ADAL" clId="{77241A14-DA58-47BB-AD35-2C4AEC68361F}" dt="2021-10-11T10:23:27.569" v="4481" actId="1076"/>
          <ac:picMkLst>
            <pc:docMk/>
            <pc:sldMk cId="1666419996" sldId="382"/>
            <ac:picMk id="94" creationId="{30E515C0-1B68-4720-90FA-82AC600E92AF}"/>
          </ac:picMkLst>
        </pc:picChg>
        <pc:picChg chg="mod">
          <ac:chgData name="Lei Wan" userId="86aeebfc-b218-4e39-8732-281d44f077ea" providerId="ADAL" clId="{77241A14-DA58-47BB-AD35-2C4AEC68361F}" dt="2021-10-11T10:23:27.569" v="4481" actId="1076"/>
          <ac:picMkLst>
            <pc:docMk/>
            <pc:sldMk cId="1666419996" sldId="382"/>
            <ac:picMk id="96" creationId="{F012F472-11B6-4800-803E-9CCE3005F24D}"/>
          </ac:picMkLst>
        </pc:picChg>
        <pc:picChg chg="mod">
          <ac:chgData name="Lei Wan" userId="86aeebfc-b218-4e39-8732-281d44f077ea" providerId="ADAL" clId="{77241A14-DA58-47BB-AD35-2C4AEC68361F}" dt="2021-10-11T10:23:27.569" v="4481" actId="1076"/>
          <ac:picMkLst>
            <pc:docMk/>
            <pc:sldMk cId="1666419996" sldId="382"/>
            <ac:picMk id="98" creationId="{BC68A41D-A7EB-4D74-A715-B65ADC82E15A}"/>
          </ac:picMkLst>
        </pc:picChg>
        <pc:picChg chg="mod">
          <ac:chgData name="Lei Wan" userId="86aeebfc-b218-4e39-8732-281d44f077ea" providerId="ADAL" clId="{77241A14-DA58-47BB-AD35-2C4AEC68361F}" dt="2021-10-11T10:23:27.569" v="4481" actId="1076"/>
          <ac:picMkLst>
            <pc:docMk/>
            <pc:sldMk cId="1666419996" sldId="382"/>
            <ac:picMk id="101" creationId="{4A73D6A1-9376-476A-96BA-86F79646DF79}"/>
          </ac:picMkLst>
        </pc:picChg>
        <pc:picChg chg="mod">
          <ac:chgData name="Lei Wan" userId="86aeebfc-b218-4e39-8732-281d44f077ea" providerId="ADAL" clId="{77241A14-DA58-47BB-AD35-2C4AEC68361F}" dt="2021-10-11T10:23:27.569" v="4481" actId="1076"/>
          <ac:picMkLst>
            <pc:docMk/>
            <pc:sldMk cId="1666419996" sldId="382"/>
            <ac:picMk id="102" creationId="{24219660-0A2D-44FB-9097-C59E08DD4946}"/>
          </ac:picMkLst>
        </pc:picChg>
        <pc:picChg chg="mod">
          <ac:chgData name="Lei Wan" userId="86aeebfc-b218-4e39-8732-281d44f077ea" providerId="ADAL" clId="{77241A14-DA58-47BB-AD35-2C4AEC68361F}" dt="2021-10-11T10:23:27.569" v="4481" actId="1076"/>
          <ac:picMkLst>
            <pc:docMk/>
            <pc:sldMk cId="1666419996" sldId="382"/>
            <ac:picMk id="106" creationId="{82C6E898-B856-491B-8E08-A3A13E9A4640}"/>
          </ac:picMkLst>
        </pc:picChg>
        <pc:picChg chg="mod">
          <ac:chgData name="Lei Wan" userId="86aeebfc-b218-4e39-8732-281d44f077ea" providerId="ADAL" clId="{77241A14-DA58-47BB-AD35-2C4AEC68361F}" dt="2021-10-11T10:23:27.569" v="4481" actId="1076"/>
          <ac:picMkLst>
            <pc:docMk/>
            <pc:sldMk cId="1666419996" sldId="382"/>
            <ac:picMk id="114" creationId="{4BE8DD71-7D90-4727-8BF0-86AC8395A3D2}"/>
          </ac:picMkLst>
        </pc:picChg>
        <pc:inkChg chg="del">
          <ac:chgData name="Lei Wan" userId="86aeebfc-b218-4e39-8732-281d44f077ea" providerId="ADAL" clId="{77241A14-DA58-47BB-AD35-2C4AEC68361F}" dt="2021-10-09T20:59:43.273" v="1222" actId="478"/>
          <ac:inkMkLst>
            <pc:docMk/>
            <pc:sldMk cId="1666419996" sldId="382"/>
            <ac:inkMk id="33" creationId="{70D95857-0E89-D04F-9DD4-2BC67DAB8CA0}"/>
          </ac:inkMkLst>
        </pc:inkChg>
        <pc:inkChg chg="del">
          <ac:chgData name="Lei Wan" userId="86aeebfc-b218-4e39-8732-281d44f077ea" providerId="ADAL" clId="{77241A14-DA58-47BB-AD35-2C4AEC68361F}" dt="2021-10-09T20:59:43.273" v="1222" actId="478"/>
          <ac:inkMkLst>
            <pc:docMk/>
            <pc:sldMk cId="1666419996" sldId="382"/>
            <ac:inkMk id="34" creationId="{9F012870-6C4B-8C41-8A9F-ADEDC347D2EA}"/>
          </ac:inkMkLst>
        </pc:inkChg>
        <pc:cxnChg chg="add del">
          <ac:chgData name="Lei Wan" userId="86aeebfc-b218-4e39-8732-281d44f077ea" providerId="ADAL" clId="{77241A14-DA58-47BB-AD35-2C4AEC68361F}" dt="2021-10-10T11:25:23.580" v="1640" actId="478"/>
          <ac:cxnSpMkLst>
            <pc:docMk/>
            <pc:sldMk cId="1666419996" sldId="382"/>
            <ac:cxnSpMk id="13" creationId="{E2EF0FCF-CC6E-4441-A883-21B6793CF053}"/>
          </ac:cxnSpMkLst>
        </pc:cxnChg>
        <pc:cxnChg chg="add mod">
          <ac:chgData name="Lei Wan" userId="86aeebfc-b218-4e39-8732-281d44f077ea" providerId="ADAL" clId="{77241A14-DA58-47BB-AD35-2C4AEC68361F}" dt="2021-10-10T12:14:09.121" v="1720" actId="478"/>
          <ac:cxnSpMkLst>
            <pc:docMk/>
            <pc:sldMk cId="1666419996" sldId="382"/>
            <ac:cxnSpMk id="41" creationId="{96F6DD9B-B6D0-4C6F-AE52-0300F1B8D81A}"/>
          </ac:cxnSpMkLst>
        </pc:cxnChg>
        <pc:cxnChg chg="add mod">
          <ac:chgData name="Lei Wan" userId="86aeebfc-b218-4e39-8732-281d44f077ea" providerId="ADAL" clId="{77241A14-DA58-47BB-AD35-2C4AEC68361F}" dt="2021-10-10T12:14:09.121" v="1720" actId="478"/>
          <ac:cxnSpMkLst>
            <pc:docMk/>
            <pc:sldMk cId="1666419996" sldId="382"/>
            <ac:cxnSpMk id="44" creationId="{AFC908D5-F232-4678-9BAA-439A35FA4ED8}"/>
          </ac:cxnSpMkLst>
        </pc:cxnChg>
        <pc:cxnChg chg="add mod">
          <ac:chgData name="Lei Wan" userId="86aeebfc-b218-4e39-8732-281d44f077ea" providerId="ADAL" clId="{77241A14-DA58-47BB-AD35-2C4AEC68361F}" dt="2021-10-10T12:14:09.121" v="1720" actId="478"/>
          <ac:cxnSpMkLst>
            <pc:docMk/>
            <pc:sldMk cId="1666419996" sldId="382"/>
            <ac:cxnSpMk id="48" creationId="{8C9B0FA5-1956-4135-8B22-A2FC7126E4BA}"/>
          </ac:cxnSpMkLst>
        </pc:cxnChg>
        <pc:cxnChg chg="add mod">
          <ac:chgData name="Lei Wan" userId="86aeebfc-b218-4e39-8732-281d44f077ea" providerId="ADAL" clId="{77241A14-DA58-47BB-AD35-2C4AEC68361F}" dt="2021-10-10T12:14:09.121" v="1720" actId="478"/>
          <ac:cxnSpMkLst>
            <pc:docMk/>
            <pc:sldMk cId="1666419996" sldId="382"/>
            <ac:cxnSpMk id="52" creationId="{6296698F-1DDF-418D-A24D-5774A4564A24}"/>
          </ac:cxnSpMkLst>
        </pc:cxnChg>
        <pc:cxnChg chg="add del mod">
          <ac:chgData name="Lei Wan" userId="86aeebfc-b218-4e39-8732-281d44f077ea" providerId="ADAL" clId="{77241A14-DA58-47BB-AD35-2C4AEC68361F}" dt="2021-10-10T11:37:51.685" v="1690" actId="571"/>
          <ac:cxnSpMkLst>
            <pc:docMk/>
            <pc:sldMk cId="1666419996" sldId="382"/>
            <ac:cxnSpMk id="61" creationId="{979060DD-1199-44E2-9C32-297DA35E200D}"/>
          </ac:cxnSpMkLst>
        </pc:cxnChg>
        <pc:cxnChg chg="add mod">
          <ac:chgData name="Lei Wan" userId="86aeebfc-b218-4e39-8732-281d44f077ea" providerId="ADAL" clId="{77241A14-DA58-47BB-AD35-2C4AEC68361F}" dt="2021-10-10T11:37:54.053" v="1692" actId="571"/>
          <ac:cxnSpMkLst>
            <pc:docMk/>
            <pc:sldMk cId="1666419996" sldId="382"/>
            <ac:cxnSpMk id="66" creationId="{44C78FE1-2079-4F27-905F-17B07B8F7125}"/>
          </ac:cxnSpMkLst>
        </pc:cxnChg>
        <pc:cxnChg chg="add mod">
          <ac:chgData name="Lei Wan" userId="86aeebfc-b218-4e39-8732-281d44f077ea" providerId="ADAL" clId="{77241A14-DA58-47BB-AD35-2C4AEC68361F}" dt="2021-10-10T12:14:09.121" v="1720" actId="478"/>
          <ac:cxnSpMkLst>
            <pc:docMk/>
            <pc:sldMk cId="1666419996" sldId="382"/>
            <ac:cxnSpMk id="67" creationId="{E45C7120-B4A6-4618-8546-CA4B53125029}"/>
          </ac:cxnSpMkLst>
        </pc:cxnChg>
      </pc:sldChg>
      <pc:sldChg chg="addSp delSp modSp add mod modAnim">
        <pc:chgData name="Lei Wan" userId="86aeebfc-b218-4e39-8732-281d44f077ea" providerId="ADAL" clId="{77241A14-DA58-47BB-AD35-2C4AEC68361F}" dt="2021-10-11T10:23:41.464" v="4483" actId="1076"/>
        <pc:sldMkLst>
          <pc:docMk/>
          <pc:sldMk cId="831849480" sldId="383"/>
        </pc:sldMkLst>
        <pc:spChg chg="add mod">
          <ac:chgData name="Lei Wan" userId="86aeebfc-b218-4e39-8732-281d44f077ea" providerId="ADAL" clId="{77241A14-DA58-47BB-AD35-2C4AEC68361F}" dt="2021-10-10T15:10:50.935" v="2967" actId="1076"/>
          <ac:spMkLst>
            <pc:docMk/>
            <pc:sldMk cId="831849480" sldId="383"/>
            <ac:spMk id="4" creationId="{D0E703EC-E1D5-4615-8289-5D09818BB225}"/>
          </ac:spMkLst>
        </pc:spChg>
        <pc:spChg chg="add mod">
          <ac:chgData name="Lei Wan" userId="86aeebfc-b218-4e39-8732-281d44f077ea" providerId="ADAL" clId="{77241A14-DA58-47BB-AD35-2C4AEC68361F}" dt="2021-10-10T15:13:30.305" v="3094" actId="14100"/>
          <ac:spMkLst>
            <pc:docMk/>
            <pc:sldMk cId="831849480" sldId="383"/>
            <ac:spMk id="5" creationId="{A23E4494-B228-499C-A674-1D551463C363}"/>
          </ac:spMkLst>
        </pc:spChg>
        <pc:spChg chg="mod">
          <ac:chgData name="Lei Wan" userId="86aeebfc-b218-4e39-8732-281d44f077ea" providerId="ADAL" clId="{77241A14-DA58-47BB-AD35-2C4AEC68361F}" dt="2021-10-10T12:41:23.318" v="2510" actId="404"/>
          <ac:spMkLst>
            <pc:docMk/>
            <pc:sldMk cId="831849480" sldId="383"/>
            <ac:spMk id="14" creationId="{961B36CB-B00E-4863-83A1-78B77D927702}"/>
          </ac:spMkLst>
        </pc:spChg>
        <pc:spChg chg="mod">
          <ac:chgData name="Lei Wan" userId="86aeebfc-b218-4e39-8732-281d44f077ea" providerId="ADAL" clId="{77241A14-DA58-47BB-AD35-2C4AEC68361F}" dt="2021-10-10T12:41:23.318" v="2510" actId="404"/>
          <ac:spMkLst>
            <pc:docMk/>
            <pc:sldMk cId="831849480" sldId="383"/>
            <ac:spMk id="15" creationId="{E05AD681-B184-469D-8C11-CBECA1801786}"/>
          </ac:spMkLst>
        </pc:spChg>
        <pc:spChg chg="mod">
          <ac:chgData name="Lei Wan" userId="86aeebfc-b218-4e39-8732-281d44f077ea" providerId="ADAL" clId="{77241A14-DA58-47BB-AD35-2C4AEC68361F}" dt="2021-10-10T12:41:23.318" v="2510" actId="404"/>
          <ac:spMkLst>
            <pc:docMk/>
            <pc:sldMk cId="831849480" sldId="383"/>
            <ac:spMk id="16" creationId="{D3B18F8B-00BF-46B1-AE70-85185FF4BD70}"/>
          </ac:spMkLst>
        </pc:spChg>
        <pc:spChg chg="mod">
          <ac:chgData name="Lei Wan" userId="86aeebfc-b218-4e39-8732-281d44f077ea" providerId="ADAL" clId="{77241A14-DA58-47BB-AD35-2C4AEC68361F}" dt="2021-10-10T12:41:23.318" v="2510" actId="404"/>
          <ac:spMkLst>
            <pc:docMk/>
            <pc:sldMk cId="831849480" sldId="383"/>
            <ac:spMk id="17" creationId="{40681F79-E92F-40A7-9A4C-722DDE13F094}"/>
          </ac:spMkLst>
        </pc:spChg>
        <pc:spChg chg="mod">
          <ac:chgData name="Lei Wan" userId="86aeebfc-b218-4e39-8732-281d44f077ea" providerId="ADAL" clId="{77241A14-DA58-47BB-AD35-2C4AEC68361F}" dt="2021-10-10T12:41:23.318" v="2510" actId="404"/>
          <ac:spMkLst>
            <pc:docMk/>
            <pc:sldMk cId="831849480" sldId="383"/>
            <ac:spMk id="18" creationId="{C7E8B111-8D30-4CEA-B136-FA9D775418D6}"/>
          </ac:spMkLst>
        </pc:spChg>
        <pc:spChg chg="mod">
          <ac:chgData name="Lei Wan" userId="86aeebfc-b218-4e39-8732-281d44f077ea" providerId="ADAL" clId="{77241A14-DA58-47BB-AD35-2C4AEC68361F}" dt="2021-10-10T12:41:23.318" v="2510" actId="404"/>
          <ac:spMkLst>
            <pc:docMk/>
            <pc:sldMk cId="831849480" sldId="383"/>
            <ac:spMk id="19" creationId="{8064ECF4-4DE4-484D-98C4-4A9390F87B61}"/>
          </ac:spMkLst>
        </pc:spChg>
        <pc:spChg chg="mod">
          <ac:chgData name="Lei Wan" userId="86aeebfc-b218-4e39-8732-281d44f077ea" providerId="ADAL" clId="{77241A14-DA58-47BB-AD35-2C4AEC68361F}" dt="2021-10-10T12:41:23.318" v="2510" actId="404"/>
          <ac:spMkLst>
            <pc:docMk/>
            <pc:sldMk cId="831849480" sldId="383"/>
            <ac:spMk id="20" creationId="{4FB28764-800F-49AF-BB3F-3E13A0827713}"/>
          </ac:spMkLst>
        </pc:spChg>
        <pc:spChg chg="mod">
          <ac:chgData name="Lei Wan" userId="86aeebfc-b218-4e39-8732-281d44f077ea" providerId="ADAL" clId="{77241A14-DA58-47BB-AD35-2C4AEC68361F}" dt="2021-10-10T12:41:23.318" v="2510" actId="404"/>
          <ac:spMkLst>
            <pc:docMk/>
            <pc:sldMk cId="831849480" sldId="383"/>
            <ac:spMk id="21" creationId="{69CDAC4C-600B-47A2-A31F-99BDD46F5ED3}"/>
          </ac:spMkLst>
        </pc:spChg>
        <pc:spChg chg="mod">
          <ac:chgData name="Lei Wan" userId="86aeebfc-b218-4e39-8732-281d44f077ea" providerId="ADAL" clId="{77241A14-DA58-47BB-AD35-2C4AEC68361F}" dt="2021-10-10T12:41:23.318" v="2510" actId="404"/>
          <ac:spMkLst>
            <pc:docMk/>
            <pc:sldMk cId="831849480" sldId="383"/>
            <ac:spMk id="22" creationId="{BB7556B3-CE33-47B6-8BDF-2EF7DA886223}"/>
          </ac:spMkLst>
        </pc:spChg>
        <pc:spChg chg="mod">
          <ac:chgData name="Lei Wan" userId="86aeebfc-b218-4e39-8732-281d44f077ea" providerId="ADAL" clId="{77241A14-DA58-47BB-AD35-2C4AEC68361F}" dt="2021-10-10T12:42:05.892" v="2520"/>
          <ac:spMkLst>
            <pc:docMk/>
            <pc:sldMk cId="831849480" sldId="383"/>
            <ac:spMk id="44" creationId="{CF1D2E00-5A91-4FE7-BD04-FD5B436C0146}"/>
          </ac:spMkLst>
        </pc:spChg>
        <pc:spChg chg="mod">
          <ac:chgData name="Lei Wan" userId="86aeebfc-b218-4e39-8732-281d44f077ea" providerId="ADAL" clId="{77241A14-DA58-47BB-AD35-2C4AEC68361F}" dt="2021-10-10T12:42:05.892" v="2520"/>
          <ac:spMkLst>
            <pc:docMk/>
            <pc:sldMk cId="831849480" sldId="383"/>
            <ac:spMk id="45" creationId="{454180AE-3346-4FEA-9961-01BBB529B258}"/>
          </ac:spMkLst>
        </pc:spChg>
        <pc:spChg chg="mod">
          <ac:chgData name="Lei Wan" userId="86aeebfc-b218-4e39-8732-281d44f077ea" providerId="ADAL" clId="{77241A14-DA58-47BB-AD35-2C4AEC68361F}" dt="2021-10-10T12:42:05.892" v="2520"/>
          <ac:spMkLst>
            <pc:docMk/>
            <pc:sldMk cId="831849480" sldId="383"/>
            <ac:spMk id="46" creationId="{11B09676-9C3A-4804-8162-781A9B080259}"/>
          </ac:spMkLst>
        </pc:spChg>
        <pc:spChg chg="mod">
          <ac:chgData name="Lei Wan" userId="86aeebfc-b218-4e39-8732-281d44f077ea" providerId="ADAL" clId="{77241A14-DA58-47BB-AD35-2C4AEC68361F}" dt="2021-10-10T12:42:05.892" v="2520"/>
          <ac:spMkLst>
            <pc:docMk/>
            <pc:sldMk cId="831849480" sldId="383"/>
            <ac:spMk id="50" creationId="{4D1634D7-5216-427C-BBDD-F6E1899DD9B8}"/>
          </ac:spMkLst>
        </pc:spChg>
        <pc:spChg chg="mod">
          <ac:chgData name="Lei Wan" userId="86aeebfc-b218-4e39-8732-281d44f077ea" providerId="ADAL" clId="{77241A14-DA58-47BB-AD35-2C4AEC68361F}" dt="2021-10-10T12:42:05.892" v="2520"/>
          <ac:spMkLst>
            <pc:docMk/>
            <pc:sldMk cId="831849480" sldId="383"/>
            <ac:spMk id="51" creationId="{83AD8B9D-8297-4E41-B002-88FE83C957BC}"/>
          </ac:spMkLst>
        </pc:spChg>
        <pc:spChg chg="mod">
          <ac:chgData name="Lei Wan" userId="86aeebfc-b218-4e39-8732-281d44f077ea" providerId="ADAL" clId="{77241A14-DA58-47BB-AD35-2C4AEC68361F}" dt="2021-10-10T12:42:05.892" v="2520"/>
          <ac:spMkLst>
            <pc:docMk/>
            <pc:sldMk cId="831849480" sldId="383"/>
            <ac:spMk id="52" creationId="{E6C2A93E-CCC0-47ED-AE29-FEA0BFBB6E74}"/>
          </ac:spMkLst>
        </pc:spChg>
        <pc:spChg chg="mod">
          <ac:chgData name="Lei Wan" userId="86aeebfc-b218-4e39-8732-281d44f077ea" providerId="ADAL" clId="{77241A14-DA58-47BB-AD35-2C4AEC68361F}" dt="2021-10-10T12:42:05.892" v="2520"/>
          <ac:spMkLst>
            <pc:docMk/>
            <pc:sldMk cId="831849480" sldId="383"/>
            <ac:spMk id="56" creationId="{00381074-88F5-470D-ABB4-09B838C7FCDC}"/>
          </ac:spMkLst>
        </pc:spChg>
        <pc:spChg chg="mod">
          <ac:chgData name="Lei Wan" userId="86aeebfc-b218-4e39-8732-281d44f077ea" providerId="ADAL" clId="{77241A14-DA58-47BB-AD35-2C4AEC68361F}" dt="2021-10-10T12:42:05.892" v="2520"/>
          <ac:spMkLst>
            <pc:docMk/>
            <pc:sldMk cId="831849480" sldId="383"/>
            <ac:spMk id="57" creationId="{345B6591-3D0D-49FA-8F05-331D9D483658}"/>
          </ac:spMkLst>
        </pc:spChg>
        <pc:spChg chg="mod">
          <ac:chgData name="Lei Wan" userId="86aeebfc-b218-4e39-8732-281d44f077ea" providerId="ADAL" clId="{77241A14-DA58-47BB-AD35-2C4AEC68361F}" dt="2021-10-10T12:42:05.892" v="2520"/>
          <ac:spMkLst>
            <pc:docMk/>
            <pc:sldMk cId="831849480" sldId="383"/>
            <ac:spMk id="58" creationId="{6C0AF84C-5063-4D4E-9B7C-65DFF67AF24F}"/>
          </ac:spMkLst>
        </pc:spChg>
        <pc:spChg chg="add del mod">
          <ac:chgData name="Lei Wan" userId="86aeebfc-b218-4e39-8732-281d44f077ea" providerId="ADAL" clId="{77241A14-DA58-47BB-AD35-2C4AEC68361F}" dt="2021-10-10T12:42:40.598" v="2527"/>
          <ac:spMkLst>
            <pc:docMk/>
            <pc:sldMk cId="831849480" sldId="383"/>
            <ac:spMk id="59" creationId="{6AE10CAF-C521-42E4-9F78-15860E716693}"/>
          </ac:spMkLst>
        </pc:spChg>
        <pc:spChg chg="add del mod">
          <ac:chgData name="Lei Wan" userId="86aeebfc-b218-4e39-8732-281d44f077ea" providerId="ADAL" clId="{77241A14-DA58-47BB-AD35-2C4AEC68361F}" dt="2021-10-10T12:43:20.063" v="2540"/>
          <ac:spMkLst>
            <pc:docMk/>
            <pc:sldMk cId="831849480" sldId="383"/>
            <ac:spMk id="60" creationId="{CCFCD96E-50F8-4771-A52C-170778DB5E31}"/>
          </ac:spMkLst>
        </pc:spChg>
        <pc:spChg chg="add mod">
          <ac:chgData name="Lei Wan" userId="86aeebfc-b218-4e39-8732-281d44f077ea" providerId="ADAL" clId="{77241A14-DA58-47BB-AD35-2C4AEC68361F}" dt="2021-10-10T12:46:02.225" v="2805" actId="164"/>
          <ac:spMkLst>
            <pc:docMk/>
            <pc:sldMk cId="831849480" sldId="383"/>
            <ac:spMk id="69" creationId="{22D610BB-2FBC-4A40-A8B4-D5D2AD4FCE04}"/>
          </ac:spMkLst>
        </pc:spChg>
        <pc:spChg chg="add mod">
          <ac:chgData name="Lei Wan" userId="86aeebfc-b218-4e39-8732-281d44f077ea" providerId="ADAL" clId="{77241A14-DA58-47BB-AD35-2C4AEC68361F}" dt="2021-10-10T12:46:02.225" v="2805" actId="164"/>
          <ac:spMkLst>
            <pc:docMk/>
            <pc:sldMk cId="831849480" sldId="383"/>
            <ac:spMk id="70" creationId="{DFC0E52D-34FD-4EAA-B330-77E548A24783}"/>
          </ac:spMkLst>
        </pc:spChg>
        <pc:spChg chg="add mod">
          <ac:chgData name="Lei Wan" userId="86aeebfc-b218-4e39-8732-281d44f077ea" providerId="ADAL" clId="{77241A14-DA58-47BB-AD35-2C4AEC68361F}" dt="2021-10-10T12:46:02.225" v="2805" actId="164"/>
          <ac:spMkLst>
            <pc:docMk/>
            <pc:sldMk cId="831849480" sldId="383"/>
            <ac:spMk id="71" creationId="{B28BFF8D-A1FD-483D-AA5D-71D54361D5B2}"/>
          </ac:spMkLst>
        </pc:spChg>
        <pc:spChg chg="add mod">
          <ac:chgData name="Lei Wan" userId="86aeebfc-b218-4e39-8732-281d44f077ea" providerId="ADAL" clId="{77241A14-DA58-47BB-AD35-2C4AEC68361F}" dt="2021-10-10T12:46:08.013" v="2807" actId="14100"/>
          <ac:spMkLst>
            <pc:docMk/>
            <pc:sldMk cId="831849480" sldId="383"/>
            <ac:spMk id="72" creationId="{7F5443C9-CF74-407C-A722-823EA9722950}"/>
          </ac:spMkLst>
        </pc:spChg>
        <pc:spChg chg="add mod">
          <ac:chgData name="Lei Wan" userId="86aeebfc-b218-4e39-8732-281d44f077ea" providerId="ADAL" clId="{77241A14-DA58-47BB-AD35-2C4AEC68361F}" dt="2021-10-10T12:46:10.836" v="2808" actId="1076"/>
          <ac:spMkLst>
            <pc:docMk/>
            <pc:sldMk cId="831849480" sldId="383"/>
            <ac:spMk id="73" creationId="{EAFA366F-4C1C-4244-A2E7-F27B6C593A72}"/>
          </ac:spMkLst>
        </pc:spChg>
        <pc:spChg chg="add mod">
          <ac:chgData name="Lei Wan" userId="86aeebfc-b218-4e39-8732-281d44f077ea" providerId="ADAL" clId="{77241A14-DA58-47BB-AD35-2C4AEC68361F}" dt="2021-10-10T12:46:13.093" v="2809" actId="1076"/>
          <ac:spMkLst>
            <pc:docMk/>
            <pc:sldMk cId="831849480" sldId="383"/>
            <ac:spMk id="74" creationId="{48F6DE65-98D0-4FCD-9F69-F1EDEE2266C9}"/>
          </ac:spMkLst>
        </pc:spChg>
        <pc:grpChg chg="add del mod">
          <ac:chgData name="Lei Wan" userId="86aeebfc-b218-4e39-8732-281d44f077ea" providerId="ADAL" clId="{77241A14-DA58-47BB-AD35-2C4AEC68361F}" dt="2021-10-10T12:42:58.218" v="2532" actId="478"/>
          <ac:grpSpMkLst>
            <pc:docMk/>
            <pc:sldMk cId="831849480" sldId="383"/>
            <ac:grpSpMk id="6" creationId="{FB2D345F-8BFF-4B5D-A624-4F9DDFA53E71}"/>
          </ac:grpSpMkLst>
        </pc:grpChg>
        <pc:grpChg chg="mod">
          <ac:chgData name="Lei Wan" userId="86aeebfc-b218-4e39-8732-281d44f077ea" providerId="ADAL" clId="{77241A14-DA58-47BB-AD35-2C4AEC68361F}" dt="2021-10-10T12:41:23.318" v="2510" actId="404"/>
          <ac:grpSpMkLst>
            <pc:docMk/>
            <pc:sldMk cId="831849480" sldId="383"/>
            <ac:grpSpMk id="7" creationId="{C2D9FEBE-B387-4F33-BABC-CF7AEE050BCB}"/>
          </ac:grpSpMkLst>
        </pc:grpChg>
        <pc:grpChg chg="mod">
          <ac:chgData name="Lei Wan" userId="86aeebfc-b218-4e39-8732-281d44f077ea" providerId="ADAL" clId="{77241A14-DA58-47BB-AD35-2C4AEC68361F}" dt="2021-10-10T12:41:23.318" v="2510" actId="404"/>
          <ac:grpSpMkLst>
            <pc:docMk/>
            <pc:sldMk cId="831849480" sldId="383"/>
            <ac:grpSpMk id="11" creationId="{D2836975-48A1-409A-8754-A586B0E49F97}"/>
          </ac:grpSpMkLst>
        </pc:grpChg>
        <pc:grpChg chg="mod">
          <ac:chgData name="Lei Wan" userId="86aeebfc-b218-4e39-8732-281d44f077ea" providerId="ADAL" clId="{77241A14-DA58-47BB-AD35-2C4AEC68361F}" dt="2021-10-10T12:41:23.318" v="2510" actId="404"/>
          <ac:grpSpMkLst>
            <pc:docMk/>
            <pc:sldMk cId="831849480" sldId="383"/>
            <ac:grpSpMk id="12" creationId="{35E9703C-25B8-431F-A513-86872A73EA46}"/>
          </ac:grpSpMkLst>
        </pc:grpChg>
        <pc:grpChg chg="mod">
          <ac:chgData name="Lei Wan" userId="86aeebfc-b218-4e39-8732-281d44f077ea" providerId="ADAL" clId="{77241A14-DA58-47BB-AD35-2C4AEC68361F}" dt="2021-10-10T12:41:23.318" v="2510" actId="404"/>
          <ac:grpSpMkLst>
            <pc:docMk/>
            <pc:sldMk cId="831849480" sldId="383"/>
            <ac:grpSpMk id="13" creationId="{D875D900-C733-4CCD-93FB-C0DDCF3726E4}"/>
          </ac:grpSpMkLst>
        </pc:grpChg>
        <pc:grpChg chg="add del mod">
          <ac:chgData name="Lei Wan" userId="86aeebfc-b218-4e39-8732-281d44f077ea" providerId="ADAL" clId="{77241A14-DA58-47BB-AD35-2C4AEC68361F}" dt="2021-10-10T12:42:40.598" v="2527"/>
          <ac:grpSpMkLst>
            <pc:docMk/>
            <pc:sldMk cId="831849480" sldId="383"/>
            <ac:grpSpMk id="32" creationId="{FB3DA026-BF90-4073-857F-CFED09E66EB9}"/>
          </ac:grpSpMkLst>
        </pc:grpChg>
        <pc:grpChg chg="mod">
          <ac:chgData name="Lei Wan" userId="86aeebfc-b218-4e39-8732-281d44f077ea" providerId="ADAL" clId="{77241A14-DA58-47BB-AD35-2C4AEC68361F}" dt="2021-10-10T12:42:05.892" v="2520"/>
          <ac:grpSpMkLst>
            <pc:docMk/>
            <pc:sldMk cId="831849480" sldId="383"/>
            <ac:grpSpMk id="33" creationId="{3784C964-D781-4EDB-ACBE-98C3E9E6B27A}"/>
          </ac:grpSpMkLst>
        </pc:grpChg>
        <pc:grpChg chg="mod">
          <ac:chgData name="Lei Wan" userId="86aeebfc-b218-4e39-8732-281d44f077ea" providerId="ADAL" clId="{77241A14-DA58-47BB-AD35-2C4AEC68361F}" dt="2021-10-10T12:42:05.892" v="2520"/>
          <ac:grpSpMkLst>
            <pc:docMk/>
            <pc:sldMk cId="831849480" sldId="383"/>
            <ac:grpSpMk id="36" creationId="{4DF9C986-E8E9-421F-8BE8-EA207C72C4AA}"/>
          </ac:grpSpMkLst>
        </pc:grpChg>
        <pc:grpChg chg="mod">
          <ac:chgData name="Lei Wan" userId="86aeebfc-b218-4e39-8732-281d44f077ea" providerId="ADAL" clId="{77241A14-DA58-47BB-AD35-2C4AEC68361F}" dt="2021-10-10T12:42:05.892" v="2520"/>
          <ac:grpSpMkLst>
            <pc:docMk/>
            <pc:sldMk cId="831849480" sldId="383"/>
            <ac:grpSpMk id="38" creationId="{7560A30E-7E0F-444A-8ECB-64A015584D98}"/>
          </ac:grpSpMkLst>
        </pc:grpChg>
        <pc:grpChg chg="mod">
          <ac:chgData name="Lei Wan" userId="86aeebfc-b218-4e39-8732-281d44f077ea" providerId="ADAL" clId="{77241A14-DA58-47BB-AD35-2C4AEC68361F}" dt="2021-10-10T12:42:05.892" v="2520"/>
          <ac:grpSpMkLst>
            <pc:docMk/>
            <pc:sldMk cId="831849480" sldId="383"/>
            <ac:grpSpMk id="39" creationId="{B60C5900-1115-4111-8036-C36719918AED}"/>
          </ac:grpSpMkLst>
        </pc:grpChg>
        <pc:grpChg chg="mod">
          <ac:chgData name="Lei Wan" userId="86aeebfc-b218-4e39-8732-281d44f077ea" providerId="ADAL" clId="{77241A14-DA58-47BB-AD35-2C4AEC68361F}" dt="2021-10-10T12:42:05.892" v="2520"/>
          <ac:grpSpMkLst>
            <pc:docMk/>
            <pc:sldMk cId="831849480" sldId="383"/>
            <ac:grpSpMk id="40" creationId="{30E6FE0F-6B01-46BA-8405-A4B453A3CFB1}"/>
          </ac:grpSpMkLst>
        </pc:grpChg>
        <pc:grpChg chg="add mod">
          <ac:chgData name="Lei Wan" userId="86aeebfc-b218-4e39-8732-281d44f077ea" providerId="ADAL" clId="{77241A14-DA58-47BB-AD35-2C4AEC68361F}" dt="2021-10-10T12:46:02.225" v="2805" actId="164"/>
          <ac:grpSpMkLst>
            <pc:docMk/>
            <pc:sldMk cId="831849480" sldId="383"/>
            <ac:grpSpMk id="61" creationId="{396A5E79-812F-4B9E-9B6C-0012CCAECC97}"/>
          </ac:grpSpMkLst>
        </pc:grpChg>
        <pc:grpChg chg="add mod">
          <ac:chgData name="Lei Wan" userId="86aeebfc-b218-4e39-8732-281d44f077ea" providerId="ADAL" clId="{77241A14-DA58-47BB-AD35-2C4AEC68361F}" dt="2021-10-10T12:46:02.225" v="2805" actId="164"/>
          <ac:grpSpMkLst>
            <pc:docMk/>
            <pc:sldMk cId="831849480" sldId="383"/>
            <ac:grpSpMk id="65" creationId="{A81D9246-E2B6-4C27-8944-B8F62D4BD24A}"/>
          </ac:grpSpMkLst>
        </pc:grpChg>
        <pc:grpChg chg="add mod">
          <ac:chgData name="Lei Wan" userId="86aeebfc-b218-4e39-8732-281d44f077ea" providerId="ADAL" clId="{77241A14-DA58-47BB-AD35-2C4AEC68361F}" dt="2021-10-11T10:23:39.857" v="4482" actId="1076"/>
          <ac:grpSpMkLst>
            <pc:docMk/>
            <pc:sldMk cId="831849480" sldId="383"/>
            <ac:grpSpMk id="75" creationId="{4F850B4E-3193-4913-9772-00DC7DFF78D5}"/>
          </ac:grpSpMkLst>
        </pc:grpChg>
        <pc:picChg chg="add mod">
          <ac:chgData name="Lei Wan" userId="86aeebfc-b218-4e39-8732-281d44f077ea" providerId="ADAL" clId="{77241A14-DA58-47BB-AD35-2C4AEC68361F}" dt="2021-10-10T15:12:10.472" v="3073" actId="1076"/>
          <ac:picMkLst>
            <pc:docMk/>
            <pc:sldMk cId="831849480" sldId="383"/>
            <ac:picMk id="2" creationId="{7C00BADA-EDF3-4074-8D6C-698650586AD8}"/>
          </ac:picMkLst>
        </pc:picChg>
        <pc:picChg chg="add mod">
          <ac:chgData name="Lei Wan" userId="86aeebfc-b218-4e39-8732-281d44f077ea" providerId="ADAL" clId="{77241A14-DA58-47BB-AD35-2C4AEC68361F}" dt="2021-10-11T10:23:41.464" v="4483" actId="1076"/>
          <ac:picMkLst>
            <pc:docMk/>
            <pc:sldMk cId="831849480" sldId="383"/>
            <ac:picMk id="3" creationId="{8A4297C0-0EAE-4710-8746-F2DC5455F320}"/>
          </ac:picMkLst>
        </pc:picChg>
        <pc:picChg chg="mod">
          <ac:chgData name="Lei Wan" userId="86aeebfc-b218-4e39-8732-281d44f077ea" providerId="ADAL" clId="{77241A14-DA58-47BB-AD35-2C4AEC68361F}" dt="2021-10-10T12:41:23.318" v="2510" actId="404"/>
          <ac:picMkLst>
            <pc:docMk/>
            <pc:sldMk cId="831849480" sldId="383"/>
            <ac:picMk id="8" creationId="{23D480B3-6A97-4E5E-AF7A-0BF5F506CECD}"/>
          </ac:picMkLst>
        </pc:picChg>
        <pc:picChg chg="mod">
          <ac:chgData name="Lei Wan" userId="86aeebfc-b218-4e39-8732-281d44f077ea" providerId="ADAL" clId="{77241A14-DA58-47BB-AD35-2C4AEC68361F}" dt="2021-10-10T12:41:23.318" v="2510" actId="404"/>
          <ac:picMkLst>
            <pc:docMk/>
            <pc:sldMk cId="831849480" sldId="383"/>
            <ac:picMk id="9" creationId="{F8F3E736-66EF-4715-A81D-FF4C0AEF1A8A}"/>
          </ac:picMkLst>
        </pc:picChg>
        <pc:picChg chg="mod">
          <ac:chgData name="Lei Wan" userId="86aeebfc-b218-4e39-8732-281d44f077ea" providerId="ADAL" clId="{77241A14-DA58-47BB-AD35-2C4AEC68361F}" dt="2021-10-10T12:41:23.318" v="2510" actId="404"/>
          <ac:picMkLst>
            <pc:docMk/>
            <pc:sldMk cId="831849480" sldId="383"/>
            <ac:picMk id="10" creationId="{784742E1-B7CF-419B-9F5F-7E999BE17CD7}"/>
          </ac:picMkLst>
        </pc:picChg>
        <pc:picChg chg="mod">
          <ac:chgData name="Lei Wan" userId="86aeebfc-b218-4e39-8732-281d44f077ea" providerId="ADAL" clId="{77241A14-DA58-47BB-AD35-2C4AEC68361F}" dt="2021-10-10T12:41:23.318" v="2510" actId="404"/>
          <ac:picMkLst>
            <pc:docMk/>
            <pc:sldMk cId="831849480" sldId="383"/>
            <ac:picMk id="23" creationId="{ED789860-B6DE-4A43-B2E7-AC6FE327E692}"/>
          </ac:picMkLst>
        </pc:picChg>
        <pc:picChg chg="mod">
          <ac:chgData name="Lei Wan" userId="86aeebfc-b218-4e39-8732-281d44f077ea" providerId="ADAL" clId="{77241A14-DA58-47BB-AD35-2C4AEC68361F}" dt="2021-10-10T12:41:23.318" v="2510" actId="404"/>
          <ac:picMkLst>
            <pc:docMk/>
            <pc:sldMk cId="831849480" sldId="383"/>
            <ac:picMk id="24" creationId="{2FCB807A-19B1-4854-A089-6A4B8BF0D552}"/>
          </ac:picMkLst>
        </pc:picChg>
        <pc:picChg chg="mod">
          <ac:chgData name="Lei Wan" userId="86aeebfc-b218-4e39-8732-281d44f077ea" providerId="ADAL" clId="{77241A14-DA58-47BB-AD35-2C4AEC68361F}" dt="2021-10-10T12:41:23.318" v="2510" actId="404"/>
          <ac:picMkLst>
            <pc:docMk/>
            <pc:sldMk cId="831849480" sldId="383"/>
            <ac:picMk id="25" creationId="{D67DE93F-9DAB-444B-8003-91FC4401ACF3}"/>
          </ac:picMkLst>
        </pc:picChg>
        <pc:picChg chg="mod">
          <ac:chgData name="Lei Wan" userId="86aeebfc-b218-4e39-8732-281d44f077ea" providerId="ADAL" clId="{77241A14-DA58-47BB-AD35-2C4AEC68361F}" dt="2021-10-10T12:41:23.318" v="2510" actId="404"/>
          <ac:picMkLst>
            <pc:docMk/>
            <pc:sldMk cId="831849480" sldId="383"/>
            <ac:picMk id="26" creationId="{E9D677B6-115D-4AD4-B122-0B09D3C0E9C4}"/>
          </ac:picMkLst>
        </pc:picChg>
        <pc:picChg chg="mod">
          <ac:chgData name="Lei Wan" userId="86aeebfc-b218-4e39-8732-281d44f077ea" providerId="ADAL" clId="{77241A14-DA58-47BB-AD35-2C4AEC68361F}" dt="2021-10-10T12:41:23.318" v="2510" actId="404"/>
          <ac:picMkLst>
            <pc:docMk/>
            <pc:sldMk cId="831849480" sldId="383"/>
            <ac:picMk id="27" creationId="{4528DA0D-71D1-4A2F-9D75-CCB2AF90A864}"/>
          </ac:picMkLst>
        </pc:picChg>
        <pc:picChg chg="mod">
          <ac:chgData name="Lei Wan" userId="86aeebfc-b218-4e39-8732-281d44f077ea" providerId="ADAL" clId="{77241A14-DA58-47BB-AD35-2C4AEC68361F}" dt="2021-10-10T12:41:23.318" v="2510" actId="404"/>
          <ac:picMkLst>
            <pc:docMk/>
            <pc:sldMk cId="831849480" sldId="383"/>
            <ac:picMk id="28" creationId="{7B643E22-64C1-4EBC-AA25-9351922C9A99}"/>
          </ac:picMkLst>
        </pc:picChg>
        <pc:picChg chg="mod">
          <ac:chgData name="Lei Wan" userId="86aeebfc-b218-4e39-8732-281d44f077ea" providerId="ADAL" clId="{77241A14-DA58-47BB-AD35-2C4AEC68361F}" dt="2021-10-10T12:41:23.318" v="2510" actId="404"/>
          <ac:picMkLst>
            <pc:docMk/>
            <pc:sldMk cId="831849480" sldId="383"/>
            <ac:picMk id="29" creationId="{1140C5B6-1EBD-4733-8CD2-9106EE4D143E}"/>
          </ac:picMkLst>
        </pc:picChg>
        <pc:picChg chg="mod">
          <ac:chgData name="Lei Wan" userId="86aeebfc-b218-4e39-8732-281d44f077ea" providerId="ADAL" clId="{77241A14-DA58-47BB-AD35-2C4AEC68361F}" dt="2021-10-10T12:41:23.318" v="2510" actId="404"/>
          <ac:picMkLst>
            <pc:docMk/>
            <pc:sldMk cId="831849480" sldId="383"/>
            <ac:picMk id="30" creationId="{4B538A89-F210-42E3-A932-301AD4CE127E}"/>
          </ac:picMkLst>
        </pc:picChg>
        <pc:picChg chg="mod">
          <ac:chgData name="Lei Wan" userId="86aeebfc-b218-4e39-8732-281d44f077ea" providerId="ADAL" clId="{77241A14-DA58-47BB-AD35-2C4AEC68361F}" dt="2021-10-10T12:41:23.318" v="2510" actId="404"/>
          <ac:picMkLst>
            <pc:docMk/>
            <pc:sldMk cId="831849480" sldId="383"/>
            <ac:picMk id="31" creationId="{B60AD858-7EE1-4BF1-884F-29FAF2611434}"/>
          </ac:picMkLst>
        </pc:picChg>
        <pc:picChg chg="mod">
          <ac:chgData name="Lei Wan" userId="86aeebfc-b218-4e39-8732-281d44f077ea" providerId="ADAL" clId="{77241A14-DA58-47BB-AD35-2C4AEC68361F}" dt="2021-10-10T12:42:05.892" v="2520"/>
          <ac:picMkLst>
            <pc:docMk/>
            <pc:sldMk cId="831849480" sldId="383"/>
            <ac:picMk id="34" creationId="{90253584-8FDA-4961-8790-6F6253C29620}"/>
          </ac:picMkLst>
        </pc:picChg>
        <pc:picChg chg="mod">
          <ac:chgData name="Lei Wan" userId="86aeebfc-b218-4e39-8732-281d44f077ea" providerId="ADAL" clId="{77241A14-DA58-47BB-AD35-2C4AEC68361F}" dt="2021-10-10T12:42:05.892" v="2520"/>
          <ac:picMkLst>
            <pc:docMk/>
            <pc:sldMk cId="831849480" sldId="383"/>
            <ac:picMk id="35" creationId="{9085EEEA-327E-4E08-9F70-541BC6D8855E}"/>
          </ac:picMkLst>
        </pc:picChg>
        <pc:picChg chg="mod">
          <ac:chgData name="Lei Wan" userId="86aeebfc-b218-4e39-8732-281d44f077ea" providerId="ADAL" clId="{77241A14-DA58-47BB-AD35-2C4AEC68361F}" dt="2021-10-10T12:42:05.892" v="2520"/>
          <ac:picMkLst>
            <pc:docMk/>
            <pc:sldMk cId="831849480" sldId="383"/>
            <ac:picMk id="37" creationId="{2246408E-F14A-49C7-B7D2-A179A19EEB41}"/>
          </ac:picMkLst>
        </pc:picChg>
        <pc:picChg chg="mod">
          <ac:chgData name="Lei Wan" userId="86aeebfc-b218-4e39-8732-281d44f077ea" providerId="ADAL" clId="{77241A14-DA58-47BB-AD35-2C4AEC68361F}" dt="2021-10-10T12:42:05.892" v="2520"/>
          <ac:picMkLst>
            <pc:docMk/>
            <pc:sldMk cId="831849480" sldId="383"/>
            <ac:picMk id="41" creationId="{4E8F9977-CAFC-4D41-A36B-376EEB1FE70E}"/>
          </ac:picMkLst>
        </pc:picChg>
        <pc:picChg chg="mod">
          <ac:chgData name="Lei Wan" userId="86aeebfc-b218-4e39-8732-281d44f077ea" providerId="ADAL" clId="{77241A14-DA58-47BB-AD35-2C4AEC68361F}" dt="2021-10-10T12:42:05.892" v="2520"/>
          <ac:picMkLst>
            <pc:docMk/>
            <pc:sldMk cId="831849480" sldId="383"/>
            <ac:picMk id="42" creationId="{F452C181-0881-44F6-9138-632318EF8586}"/>
          </ac:picMkLst>
        </pc:picChg>
        <pc:picChg chg="mod">
          <ac:chgData name="Lei Wan" userId="86aeebfc-b218-4e39-8732-281d44f077ea" providerId="ADAL" clId="{77241A14-DA58-47BB-AD35-2C4AEC68361F}" dt="2021-10-10T12:42:05.892" v="2520"/>
          <ac:picMkLst>
            <pc:docMk/>
            <pc:sldMk cId="831849480" sldId="383"/>
            <ac:picMk id="43" creationId="{21FB8456-12C2-4EB4-B94A-B5C4747FDDB0}"/>
          </ac:picMkLst>
        </pc:picChg>
        <pc:picChg chg="mod">
          <ac:chgData name="Lei Wan" userId="86aeebfc-b218-4e39-8732-281d44f077ea" providerId="ADAL" clId="{77241A14-DA58-47BB-AD35-2C4AEC68361F}" dt="2021-10-10T12:42:05.892" v="2520"/>
          <ac:picMkLst>
            <pc:docMk/>
            <pc:sldMk cId="831849480" sldId="383"/>
            <ac:picMk id="47" creationId="{DC8CA836-EDA9-4DFC-9101-A674394DA15F}"/>
          </ac:picMkLst>
        </pc:picChg>
        <pc:picChg chg="mod">
          <ac:chgData name="Lei Wan" userId="86aeebfc-b218-4e39-8732-281d44f077ea" providerId="ADAL" clId="{77241A14-DA58-47BB-AD35-2C4AEC68361F}" dt="2021-10-10T12:42:05.892" v="2520"/>
          <ac:picMkLst>
            <pc:docMk/>
            <pc:sldMk cId="831849480" sldId="383"/>
            <ac:picMk id="48" creationId="{965C4D9D-D0B7-4A58-91C0-ADFD6C935602}"/>
          </ac:picMkLst>
        </pc:picChg>
        <pc:picChg chg="mod">
          <ac:chgData name="Lei Wan" userId="86aeebfc-b218-4e39-8732-281d44f077ea" providerId="ADAL" clId="{77241A14-DA58-47BB-AD35-2C4AEC68361F}" dt="2021-10-10T12:42:05.892" v="2520"/>
          <ac:picMkLst>
            <pc:docMk/>
            <pc:sldMk cId="831849480" sldId="383"/>
            <ac:picMk id="49" creationId="{23952706-AB2D-47AA-83CF-BFF0814D0433}"/>
          </ac:picMkLst>
        </pc:picChg>
        <pc:picChg chg="mod">
          <ac:chgData name="Lei Wan" userId="86aeebfc-b218-4e39-8732-281d44f077ea" providerId="ADAL" clId="{77241A14-DA58-47BB-AD35-2C4AEC68361F}" dt="2021-10-10T12:42:05.892" v="2520"/>
          <ac:picMkLst>
            <pc:docMk/>
            <pc:sldMk cId="831849480" sldId="383"/>
            <ac:picMk id="53" creationId="{65D41F70-4737-46A4-9E62-3F26D93BAAFD}"/>
          </ac:picMkLst>
        </pc:picChg>
        <pc:picChg chg="mod">
          <ac:chgData name="Lei Wan" userId="86aeebfc-b218-4e39-8732-281d44f077ea" providerId="ADAL" clId="{77241A14-DA58-47BB-AD35-2C4AEC68361F}" dt="2021-10-10T12:42:05.892" v="2520"/>
          <ac:picMkLst>
            <pc:docMk/>
            <pc:sldMk cId="831849480" sldId="383"/>
            <ac:picMk id="54" creationId="{82566F07-DC5C-430E-AC65-F12C88C4959C}"/>
          </ac:picMkLst>
        </pc:picChg>
        <pc:picChg chg="mod">
          <ac:chgData name="Lei Wan" userId="86aeebfc-b218-4e39-8732-281d44f077ea" providerId="ADAL" clId="{77241A14-DA58-47BB-AD35-2C4AEC68361F}" dt="2021-10-10T12:42:05.892" v="2520"/>
          <ac:picMkLst>
            <pc:docMk/>
            <pc:sldMk cId="831849480" sldId="383"/>
            <ac:picMk id="55" creationId="{24E40D2D-5D48-4B78-B4F3-9C2AB9AF01C3}"/>
          </ac:picMkLst>
        </pc:picChg>
        <pc:picChg chg="mod">
          <ac:chgData name="Lei Wan" userId="86aeebfc-b218-4e39-8732-281d44f077ea" providerId="ADAL" clId="{77241A14-DA58-47BB-AD35-2C4AEC68361F}" dt="2021-10-10T12:43:27.923" v="2541"/>
          <ac:picMkLst>
            <pc:docMk/>
            <pc:sldMk cId="831849480" sldId="383"/>
            <ac:picMk id="62" creationId="{D592D825-0BC1-4607-9B47-58D867596BE2}"/>
          </ac:picMkLst>
        </pc:picChg>
        <pc:picChg chg="mod">
          <ac:chgData name="Lei Wan" userId="86aeebfc-b218-4e39-8732-281d44f077ea" providerId="ADAL" clId="{77241A14-DA58-47BB-AD35-2C4AEC68361F}" dt="2021-10-10T12:43:27.923" v="2541"/>
          <ac:picMkLst>
            <pc:docMk/>
            <pc:sldMk cId="831849480" sldId="383"/>
            <ac:picMk id="63" creationId="{57B57EB7-9AC0-47E5-9B5A-09798B231587}"/>
          </ac:picMkLst>
        </pc:picChg>
        <pc:picChg chg="mod">
          <ac:chgData name="Lei Wan" userId="86aeebfc-b218-4e39-8732-281d44f077ea" providerId="ADAL" clId="{77241A14-DA58-47BB-AD35-2C4AEC68361F}" dt="2021-10-10T12:43:27.923" v="2541"/>
          <ac:picMkLst>
            <pc:docMk/>
            <pc:sldMk cId="831849480" sldId="383"/>
            <ac:picMk id="64" creationId="{A29BB305-555E-4986-85D7-104A9310B31D}"/>
          </ac:picMkLst>
        </pc:picChg>
        <pc:picChg chg="mod">
          <ac:chgData name="Lei Wan" userId="86aeebfc-b218-4e39-8732-281d44f077ea" providerId="ADAL" clId="{77241A14-DA58-47BB-AD35-2C4AEC68361F}" dt="2021-10-10T12:43:27.923" v="2541"/>
          <ac:picMkLst>
            <pc:docMk/>
            <pc:sldMk cId="831849480" sldId="383"/>
            <ac:picMk id="66" creationId="{8AF72ECD-D2A6-4F05-AF7A-6CE4E2D662F6}"/>
          </ac:picMkLst>
        </pc:picChg>
        <pc:picChg chg="mod">
          <ac:chgData name="Lei Wan" userId="86aeebfc-b218-4e39-8732-281d44f077ea" providerId="ADAL" clId="{77241A14-DA58-47BB-AD35-2C4AEC68361F}" dt="2021-10-10T12:43:27.923" v="2541"/>
          <ac:picMkLst>
            <pc:docMk/>
            <pc:sldMk cId="831849480" sldId="383"/>
            <ac:picMk id="67" creationId="{1D5462E0-0A5A-41CD-BBBC-A1C4AF62D8DC}"/>
          </ac:picMkLst>
        </pc:picChg>
        <pc:picChg chg="mod">
          <ac:chgData name="Lei Wan" userId="86aeebfc-b218-4e39-8732-281d44f077ea" providerId="ADAL" clId="{77241A14-DA58-47BB-AD35-2C4AEC68361F}" dt="2021-10-10T12:43:27.923" v="2541"/>
          <ac:picMkLst>
            <pc:docMk/>
            <pc:sldMk cId="831849480" sldId="383"/>
            <ac:picMk id="68" creationId="{868D6498-507A-42A5-9E16-7FA0223B36C0}"/>
          </ac:picMkLst>
        </pc:picChg>
      </pc:sldChg>
      <pc:sldChg chg="add del">
        <pc:chgData name="Lei Wan" userId="86aeebfc-b218-4e39-8732-281d44f077ea" providerId="ADAL" clId="{77241A14-DA58-47BB-AD35-2C4AEC68361F}" dt="2021-10-09T20:59:45.414" v="1223" actId="47"/>
        <pc:sldMkLst>
          <pc:docMk/>
          <pc:sldMk cId="834604628" sldId="383"/>
        </pc:sldMkLst>
      </pc:sldChg>
      <pc:sldChg chg="addSp modSp add mod modAnim">
        <pc:chgData name="Lei Wan" userId="86aeebfc-b218-4e39-8732-281d44f077ea" providerId="ADAL" clId="{77241A14-DA58-47BB-AD35-2C4AEC68361F}" dt="2021-10-11T10:40:00.719" v="4508" actId="1076"/>
        <pc:sldMkLst>
          <pc:docMk/>
          <pc:sldMk cId="932084441" sldId="384"/>
        </pc:sldMkLst>
        <pc:spChg chg="add mod">
          <ac:chgData name="Lei Wan" userId="86aeebfc-b218-4e39-8732-281d44f077ea" providerId="ADAL" clId="{77241A14-DA58-47BB-AD35-2C4AEC68361F}" dt="2021-10-10T15:18:14.807" v="3166" actId="1076"/>
          <ac:spMkLst>
            <pc:docMk/>
            <pc:sldMk cId="932084441" sldId="384"/>
            <ac:spMk id="2" creationId="{B0160126-BC1E-486E-B52D-B33B0FF9CD8F}"/>
          </ac:spMkLst>
        </pc:spChg>
        <pc:spChg chg="mod">
          <ac:chgData name="Lei Wan" userId="86aeebfc-b218-4e39-8732-281d44f077ea" providerId="ADAL" clId="{77241A14-DA58-47BB-AD35-2C4AEC68361F}" dt="2021-10-10T15:17:52.593" v="3163" actId="404"/>
          <ac:spMkLst>
            <pc:docMk/>
            <pc:sldMk cId="932084441" sldId="384"/>
            <ac:spMk id="11" creationId="{2EAE10FB-C16C-43CD-8681-40FA9761D144}"/>
          </ac:spMkLst>
        </pc:spChg>
        <pc:spChg chg="mod">
          <ac:chgData name="Lei Wan" userId="86aeebfc-b218-4e39-8732-281d44f077ea" providerId="ADAL" clId="{77241A14-DA58-47BB-AD35-2C4AEC68361F}" dt="2021-10-10T15:17:52.593" v="3163" actId="404"/>
          <ac:spMkLst>
            <pc:docMk/>
            <pc:sldMk cId="932084441" sldId="384"/>
            <ac:spMk id="12" creationId="{7544DBEB-5ADB-4A08-83FE-66ADF0C14E3B}"/>
          </ac:spMkLst>
        </pc:spChg>
        <pc:spChg chg="mod">
          <ac:chgData name="Lei Wan" userId="86aeebfc-b218-4e39-8732-281d44f077ea" providerId="ADAL" clId="{77241A14-DA58-47BB-AD35-2C4AEC68361F}" dt="2021-10-10T15:17:52.593" v="3163" actId="404"/>
          <ac:spMkLst>
            <pc:docMk/>
            <pc:sldMk cId="932084441" sldId="384"/>
            <ac:spMk id="13" creationId="{7CCDCCC1-872B-4C2D-9087-B3BEC7D6188B}"/>
          </ac:spMkLst>
        </pc:spChg>
        <pc:spChg chg="mod">
          <ac:chgData name="Lei Wan" userId="86aeebfc-b218-4e39-8732-281d44f077ea" providerId="ADAL" clId="{77241A14-DA58-47BB-AD35-2C4AEC68361F}" dt="2021-10-10T15:17:52.593" v="3163" actId="404"/>
          <ac:spMkLst>
            <pc:docMk/>
            <pc:sldMk cId="932084441" sldId="384"/>
            <ac:spMk id="14" creationId="{8DDB83DE-C57E-4C27-BA5E-18B081DB54BA}"/>
          </ac:spMkLst>
        </pc:spChg>
        <pc:spChg chg="mod">
          <ac:chgData name="Lei Wan" userId="86aeebfc-b218-4e39-8732-281d44f077ea" providerId="ADAL" clId="{77241A14-DA58-47BB-AD35-2C4AEC68361F}" dt="2021-10-10T15:17:52.593" v="3163" actId="404"/>
          <ac:spMkLst>
            <pc:docMk/>
            <pc:sldMk cId="932084441" sldId="384"/>
            <ac:spMk id="15" creationId="{5981BE04-08DC-44F7-B3AB-26C0D9F1A411}"/>
          </ac:spMkLst>
        </pc:spChg>
        <pc:spChg chg="mod">
          <ac:chgData name="Lei Wan" userId="86aeebfc-b218-4e39-8732-281d44f077ea" providerId="ADAL" clId="{77241A14-DA58-47BB-AD35-2C4AEC68361F}" dt="2021-10-10T15:17:52.593" v="3163" actId="404"/>
          <ac:spMkLst>
            <pc:docMk/>
            <pc:sldMk cId="932084441" sldId="384"/>
            <ac:spMk id="16" creationId="{30480703-6D91-42E8-AB79-10E2A069A471}"/>
          </ac:spMkLst>
        </pc:spChg>
        <pc:spChg chg="mod">
          <ac:chgData name="Lei Wan" userId="86aeebfc-b218-4e39-8732-281d44f077ea" providerId="ADAL" clId="{77241A14-DA58-47BB-AD35-2C4AEC68361F}" dt="2021-10-10T15:17:52.593" v="3163" actId="404"/>
          <ac:spMkLst>
            <pc:docMk/>
            <pc:sldMk cId="932084441" sldId="384"/>
            <ac:spMk id="17" creationId="{E29C0BA4-1E9B-49A8-8BD8-2653D8C502D6}"/>
          </ac:spMkLst>
        </pc:spChg>
        <pc:spChg chg="mod">
          <ac:chgData name="Lei Wan" userId="86aeebfc-b218-4e39-8732-281d44f077ea" providerId="ADAL" clId="{77241A14-DA58-47BB-AD35-2C4AEC68361F}" dt="2021-10-10T15:17:52.593" v="3163" actId="404"/>
          <ac:spMkLst>
            <pc:docMk/>
            <pc:sldMk cId="932084441" sldId="384"/>
            <ac:spMk id="18" creationId="{94D1E069-505B-4519-9AD7-E0D9CCE02F6B}"/>
          </ac:spMkLst>
        </pc:spChg>
        <pc:spChg chg="mod">
          <ac:chgData name="Lei Wan" userId="86aeebfc-b218-4e39-8732-281d44f077ea" providerId="ADAL" clId="{77241A14-DA58-47BB-AD35-2C4AEC68361F}" dt="2021-10-10T15:17:52.593" v="3163" actId="404"/>
          <ac:spMkLst>
            <pc:docMk/>
            <pc:sldMk cId="932084441" sldId="384"/>
            <ac:spMk id="19" creationId="{EDB0060B-93D1-4D0F-879B-39D875211BB8}"/>
          </ac:spMkLst>
        </pc:spChg>
        <pc:spChg chg="add mod">
          <ac:chgData name="Lei Wan" userId="86aeebfc-b218-4e39-8732-281d44f077ea" providerId="ADAL" clId="{77241A14-DA58-47BB-AD35-2C4AEC68361F}" dt="2021-10-10T15:22:09.623" v="3238" actId="1076"/>
          <ac:spMkLst>
            <pc:docMk/>
            <pc:sldMk cId="932084441" sldId="384"/>
            <ac:spMk id="29" creationId="{C2013D92-00F9-44FC-A22C-5218F63C4D6A}"/>
          </ac:spMkLst>
        </pc:spChg>
        <pc:spChg chg="add mod">
          <ac:chgData name="Lei Wan" userId="86aeebfc-b218-4e39-8732-281d44f077ea" providerId="ADAL" clId="{77241A14-DA58-47BB-AD35-2C4AEC68361F}" dt="2021-10-10T15:19:58.919" v="3188" actId="1076"/>
          <ac:spMkLst>
            <pc:docMk/>
            <pc:sldMk cId="932084441" sldId="384"/>
            <ac:spMk id="30" creationId="{3E45AE4C-932E-4C2E-A6F5-F1DE6FD5F203}"/>
          </ac:spMkLst>
        </pc:spChg>
        <pc:grpChg chg="add mod">
          <ac:chgData name="Lei Wan" userId="86aeebfc-b218-4e39-8732-281d44f077ea" providerId="ADAL" clId="{77241A14-DA58-47BB-AD35-2C4AEC68361F}" dt="2021-10-11T10:40:00.719" v="4508" actId="1076"/>
          <ac:grpSpMkLst>
            <pc:docMk/>
            <pc:sldMk cId="932084441" sldId="384"/>
            <ac:grpSpMk id="3" creationId="{7C82981B-BDD4-44C5-8D19-AB5B8591F962}"/>
          </ac:grpSpMkLst>
        </pc:grpChg>
        <pc:grpChg chg="mod">
          <ac:chgData name="Lei Wan" userId="86aeebfc-b218-4e39-8732-281d44f077ea" providerId="ADAL" clId="{77241A14-DA58-47BB-AD35-2C4AEC68361F}" dt="2021-10-10T15:17:52.593" v="3163" actId="404"/>
          <ac:grpSpMkLst>
            <pc:docMk/>
            <pc:sldMk cId="932084441" sldId="384"/>
            <ac:grpSpMk id="4" creationId="{E454A537-BB5D-4DC8-AFA2-02CDA78C240E}"/>
          </ac:grpSpMkLst>
        </pc:grpChg>
        <pc:grpChg chg="mod">
          <ac:chgData name="Lei Wan" userId="86aeebfc-b218-4e39-8732-281d44f077ea" providerId="ADAL" clId="{77241A14-DA58-47BB-AD35-2C4AEC68361F}" dt="2021-10-10T15:17:52.593" v="3163" actId="404"/>
          <ac:grpSpMkLst>
            <pc:docMk/>
            <pc:sldMk cId="932084441" sldId="384"/>
            <ac:grpSpMk id="8" creationId="{8E89C5A6-FD7D-4DC6-BDC4-AE23E9371E23}"/>
          </ac:grpSpMkLst>
        </pc:grpChg>
        <pc:grpChg chg="mod">
          <ac:chgData name="Lei Wan" userId="86aeebfc-b218-4e39-8732-281d44f077ea" providerId="ADAL" clId="{77241A14-DA58-47BB-AD35-2C4AEC68361F}" dt="2021-10-10T15:17:52.593" v="3163" actId="404"/>
          <ac:grpSpMkLst>
            <pc:docMk/>
            <pc:sldMk cId="932084441" sldId="384"/>
            <ac:grpSpMk id="9" creationId="{42BCEE9A-E671-4183-897F-EF9AD15CDAB1}"/>
          </ac:grpSpMkLst>
        </pc:grpChg>
        <pc:grpChg chg="mod">
          <ac:chgData name="Lei Wan" userId="86aeebfc-b218-4e39-8732-281d44f077ea" providerId="ADAL" clId="{77241A14-DA58-47BB-AD35-2C4AEC68361F}" dt="2021-10-10T15:17:52.593" v="3163" actId="404"/>
          <ac:grpSpMkLst>
            <pc:docMk/>
            <pc:sldMk cId="932084441" sldId="384"/>
            <ac:grpSpMk id="10" creationId="{645F75F7-BDC0-4A40-9C55-70BFC1581621}"/>
          </ac:grpSpMkLst>
        </pc:grpChg>
        <pc:picChg chg="mod">
          <ac:chgData name="Lei Wan" userId="86aeebfc-b218-4e39-8732-281d44f077ea" providerId="ADAL" clId="{77241A14-DA58-47BB-AD35-2C4AEC68361F}" dt="2021-10-10T15:18:28.263" v="3169" actId="1076"/>
          <ac:picMkLst>
            <pc:docMk/>
            <pc:sldMk cId="932084441" sldId="384"/>
            <ac:picMk id="5" creationId="{9406C120-CC3D-4CD4-9D36-AA7C2563DFAC}"/>
          </ac:picMkLst>
        </pc:picChg>
        <pc:picChg chg="mod">
          <ac:chgData name="Lei Wan" userId="86aeebfc-b218-4e39-8732-281d44f077ea" providerId="ADAL" clId="{77241A14-DA58-47BB-AD35-2C4AEC68361F}" dt="2021-10-10T15:18:34.912" v="3171" actId="14100"/>
          <ac:picMkLst>
            <pc:docMk/>
            <pc:sldMk cId="932084441" sldId="384"/>
            <ac:picMk id="6" creationId="{42EA0348-976B-443A-8C99-0874BE89D4B0}"/>
          </ac:picMkLst>
        </pc:picChg>
        <pc:picChg chg="mod">
          <ac:chgData name="Lei Wan" userId="86aeebfc-b218-4e39-8732-281d44f077ea" providerId="ADAL" clId="{77241A14-DA58-47BB-AD35-2C4AEC68361F}" dt="2021-10-10T15:18:24.560" v="3167" actId="1076"/>
          <ac:picMkLst>
            <pc:docMk/>
            <pc:sldMk cId="932084441" sldId="384"/>
            <ac:picMk id="7" creationId="{F544296A-5BF3-4DCB-828D-4CF352F2B5CA}"/>
          </ac:picMkLst>
        </pc:picChg>
        <pc:picChg chg="mod">
          <ac:chgData name="Lei Wan" userId="86aeebfc-b218-4e39-8732-281d44f077ea" providerId="ADAL" clId="{77241A14-DA58-47BB-AD35-2C4AEC68361F}" dt="2021-10-10T15:17:52.593" v="3163" actId="404"/>
          <ac:picMkLst>
            <pc:docMk/>
            <pc:sldMk cId="932084441" sldId="384"/>
            <ac:picMk id="20" creationId="{28B31EF2-4FFF-45E5-9CEF-AEA2AD73CB52}"/>
          </ac:picMkLst>
        </pc:picChg>
        <pc:picChg chg="mod">
          <ac:chgData name="Lei Wan" userId="86aeebfc-b218-4e39-8732-281d44f077ea" providerId="ADAL" clId="{77241A14-DA58-47BB-AD35-2C4AEC68361F}" dt="2021-10-10T15:17:52.593" v="3163" actId="404"/>
          <ac:picMkLst>
            <pc:docMk/>
            <pc:sldMk cId="932084441" sldId="384"/>
            <ac:picMk id="21" creationId="{AD33517A-877B-4C6B-86C8-45DF10572E74}"/>
          </ac:picMkLst>
        </pc:picChg>
        <pc:picChg chg="mod">
          <ac:chgData name="Lei Wan" userId="86aeebfc-b218-4e39-8732-281d44f077ea" providerId="ADAL" clId="{77241A14-DA58-47BB-AD35-2C4AEC68361F}" dt="2021-10-10T15:17:52.593" v="3163" actId="404"/>
          <ac:picMkLst>
            <pc:docMk/>
            <pc:sldMk cId="932084441" sldId="384"/>
            <ac:picMk id="22" creationId="{BD9B1B56-6383-49E8-AFF0-47F9F1591753}"/>
          </ac:picMkLst>
        </pc:picChg>
        <pc:picChg chg="mod">
          <ac:chgData name="Lei Wan" userId="86aeebfc-b218-4e39-8732-281d44f077ea" providerId="ADAL" clId="{77241A14-DA58-47BB-AD35-2C4AEC68361F}" dt="2021-10-10T15:17:52.593" v="3163" actId="404"/>
          <ac:picMkLst>
            <pc:docMk/>
            <pc:sldMk cId="932084441" sldId="384"/>
            <ac:picMk id="23" creationId="{F8363D72-19A0-4A1A-9898-03FC9CA20CBD}"/>
          </ac:picMkLst>
        </pc:picChg>
        <pc:picChg chg="mod">
          <ac:chgData name="Lei Wan" userId="86aeebfc-b218-4e39-8732-281d44f077ea" providerId="ADAL" clId="{77241A14-DA58-47BB-AD35-2C4AEC68361F}" dt="2021-10-10T15:17:52.593" v="3163" actId="404"/>
          <ac:picMkLst>
            <pc:docMk/>
            <pc:sldMk cId="932084441" sldId="384"/>
            <ac:picMk id="24" creationId="{21418F75-AD4B-4BE1-B24B-47DD316E2D0B}"/>
          </ac:picMkLst>
        </pc:picChg>
        <pc:picChg chg="mod">
          <ac:chgData name="Lei Wan" userId="86aeebfc-b218-4e39-8732-281d44f077ea" providerId="ADAL" clId="{77241A14-DA58-47BB-AD35-2C4AEC68361F}" dt="2021-10-10T15:17:52.593" v="3163" actId="404"/>
          <ac:picMkLst>
            <pc:docMk/>
            <pc:sldMk cId="932084441" sldId="384"/>
            <ac:picMk id="25" creationId="{FD7F2FD3-4539-4C5A-88E3-0E79E35AD094}"/>
          </ac:picMkLst>
        </pc:picChg>
        <pc:picChg chg="mod">
          <ac:chgData name="Lei Wan" userId="86aeebfc-b218-4e39-8732-281d44f077ea" providerId="ADAL" clId="{77241A14-DA58-47BB-AD35-2C4AEC68361F}" dt="2021-10-10T15:17:52.593" v="3163" actId="404"/>
          <ac:picMkLst>
            <pc:docMk/>
            <pc:sldMk cId="932084441" sldId="384"/>
            <ac:picMk id="26" creationId="{9B853263-C693-416E-BAA4-8586C901A557}"/>
          </ac:picMkLst>
        </pc:picChg>
        <pc:picChg chg="mod">
          <ac:chgData name="Lei Wan" userId="86aeebfc-b218-4e39-8732-281d44f077ea" providerId="ADAL" clId="{77241A14-DA58-47BB-AD35-2C4AEC68361F}" dt="2021-10-10T15:17:52.593" v="3163" actId="404"/>
          <ac:picMkLst>
            <pc:docMk/>
            <pc:sldMk cId="932084441" sldId="384"/>
            <ac:picMk id="27" creationId="{BB2E9B9F-B41C-4AB0-A09A-1767D2415FA8}"/>
          </ac:picMkLst>
        </pc:picChg>
        <pc:picChg chg="mod">
          <ac:chgData name="Lei Wan" userId="86aeebfc-b218-4e39-8732-281d44f077ea" providerId="ADAL" clId="{77241A14-DA58-47BB-AD35-2C4AEC68361F}" dt="2021-10-10T15:17:52.593" v="3163" actId="404"/>
          <ac:picMkLst>
            <pc:docMk/>
            <pc:sldMk cId="932084441" sldId="384"/>
            <ac:picMk id="28" creationId="{ADDF1357-1B80-48A9-99CD-498B507C77C2}"/>
          </ac:picMkLst>
        </pc:picChg>
      </pc:sldChg>
      <pc:sldChg chg="addSp modSp add mod modAnim">
        <pc:chgData name="Lei Wan" userId="86aeebfc-b218-4e39-8732-281d44f077ea" providerId="ADAL" clId="{77241A14-DA58-47BB-AD35-2C4AEC68361F}" dt="2021-10-11T10:40:09.894" v="4509" actId="1076"/>
        <pc:sldMkLst>
          <pc:docMk/>
          <pc:sldMk cId="2874492503" sldId="385"/>
        </pc:sldMkLst>
        <pc:spChg chg="mod">
          <ac:chgData name="Lei Wan" userId="86aeebfc-b218-4e39-8732-281d44f077ea" providerId="ADAL" clId="{77241A14-DA58-47BB-AD35-2C4AEC68361F}" dt="2021-10-10T15:21:38.467" v="3228" actId="403"/>
          <ac:spMkLst>
            <pc:docMk/>
            <pc:sldMk cId="2874492503" sldId="385"/>
            <ac:spMk id="14" creationId="{C8B91352-DA99-4628-A357-67D2AD1785CF}"/>
          </ac:spMkLst>
        </pc:spChg>
        <pc:spChg chg="mod">
          <ac:chgData name="Lei Wan" userId="86aeebfc-b218-4e39-8732-281d44f077ea" providerId="ADAL" clId="{77241A14-DA58-47BB-AD35-2C4AEC68361F}" dt="2021-10-10T15:21:42.537" v="3229" actId="1076"/>
          <ac:spMkLst>
            <pc:docMk/>
            <pc:sldMk cId="2874492503" sldId="385"/>
            <ac:spMk id="15" creationId="{CDE3FD69-FC2C-4412-B7B5-F01E9D499A4F}"/>
          </ac:spMkLst>
        </pc:spChg>
        <pc:spChg chg="mod">
          <ac:chgData name="Lei Wan" userId="86aeebfc-b218-4e39-8732-281d44f077ea" providerId="ADAL" clId="{77241A14-DA58-47BB-AD35-2C4AEC68361F}" dt="2021-10-10T15:21:38.467" v="3228" actId="403"/>
          <ac:spMkLst>
            <pc:docMk/>
            <pc:sldMk cId="2874492503" sldId="385"/>
            <ac:spMk id="16" creationId="{33E94E02-CA05-4D53-AD14-AE7CBF090C73}"/>
          </ac:spMkLst>
        </pc:spChg>
        <pc:spChg chg="mod">
          <ac:chgData name="Lei Wan" userId="86aeebfc-b218-4e39-8732-281d44f077ea" providerId="ADAL" clId="{77241A14-DA58-47BB-AD35-2C4AEC68361F}" dt="2021-10-10T15:21:38.467" v="3228" actId="403"/>
          <ac:spMkLst>
            <pc:docMk/>
            <pc:sldMk cId="2874492503" sldId="385"/>
            <ac:spMk id="20" creationId="{91CDF905-E2B2-4FCA-9BF5-970B5B5BAA0B}"/>
          </ac:spMkLst>
        </pc:spChg>
        <pc:spChg chg="mod">
          <ac:chgData name="Lei Wan" userId="86aeebfc-b218-4e39-8732-281d44f077ea" providerId="ADAL" clId="{77241A14-DA58-47BB-AD35-2C4AEC68361F}" dt="2021-10-10T15:21:38.467" v="3228" actId="403"/>
          <ac:spMkLst>
            <pc:docMk/>
            <pc:sldMk cId="2874492503" sldId="385"/>
            <ac:spMk id="21" creationId="{BB15B5C1-C278-4E36-A206-25DEEF993C21}"/>
          </ac:spMkLst>
        </pc:spChg>
        <pc:spChg chg="mod">
          <ac:chgData name="Lei Wan" userId="86aeebfc-b218-4e39-8732-281d44f077ea" providerId="ADAL" clId="{77241A14-DA58-47BB-AD35-2C4AEC68361F}" dt="2021-10-10T15:21:38.467" v="3228" actId="403"/>
          <ac:spMkLst>
            <pc:docMk/>
            <pc:sldMk cId="2874492503" sldId="385"/>
            <ac:spMk id="22" creationId="{27A0CAAB-DF1B-45B0-8317-8DECB824FC66}"/>
          </ac:spMkLst>
        </pc:spChg>
        <pc:spChg chg="mod">
          <ac:chgData name="Lei Wan" userId="86aeebfc-b218-4e39-8732-281d44f077ea" providerId="ADAL" clId="{77241A14-DA58-47BB-AD35-2C4AEC68361F}" dt="2021-10-10T15:21:38.467" v="3228" actId="403"/>
          <ac:spMkLst>
            <pc:docMk/>
            <pc:sldMk cId="2874492503" sldId="385"/>
            <ac:spMk id="26" creationId="{58A448E9-9063-461D-8FBB-1F8EFE0D455A}"/>
          </ac:spMkLst>
        </pc:spChg>
        <pc:spChg chg="mod">
          <ac:chgData name="Lei Wan" userId="86aeebfc-b218-4e39-8732-281d44f077ea" providerId="ADAL" clId="{77241A14-DA58-47BB-AD35-2C4AEC68361F}" dt="2021-10-10T15:21:38.467" v="3228" actId="403"/>
          <ac:spMkLst>
            <pc:docMk/>
            <pc:sldMk cId="2874492503" sldId="385"/>
            <ac:spMk id="27" creationId="{9E8BB991-7672-4E0B-8488-803712B532CB}"/>
          </ac:spMkLst>
        </pc:spChg>
        <pc:spChg chg="mod">
          <ac:chgData name="Lei Wan" userId="86aeebfc-b218-4e39-8732-281d44f077ea" providerId="ADAL" clId="{77241A14-DA58-47BB-AD35-2C4AEC68361F}" dt="2021-10-10T15:21:38.467" v="3228" actId="403"/>
          <ac:spMkLst>
            <pc:docMk/>
            <pc:sldMk cId="2874492503" sldId="385"/>
            <ac:spMk id="28" creationId="{B897BA11-D26A-434A-A812-14D526C7D5C1}"/>
          </ac:spMkLst>
        </pc:spChg>
        <pc:spChg chg="add mod">
          <ac:chgData name="Lei Wan" userId="86aeebfc-b218-4e39-8732-281d44f077ea" providerId="ADAL" clId="{77241A14-DA58-47BB-AD35-2C4AEC68361F}" dt="2021-10-10T15:22:05.783" v="3237" actId="1076"/>
          <ac:spMkLst>
            <pc:docMk/>
            <pc:sldMk cId="2874492503" sldId="385"/>
            <ac:spMk id="29" creationId="{88D7D5EF-1620-46E5-B1FC-9594E6D99C23}"/>
          </ac:spMkLst>
        </pc:spChg>
        <pc:spChg chg="add mod">
          <ac:chgData name="Lei Wan" userId="86aeebfc-b218-4e39-8732-281d44f077ea" providerId="ADAL" clId="{77241A14-DA58-47BB-AD35-2C4AEC68361F}" dt="2021-10-11T10:40:09.894" v="4509" actId="1076"/>
          <ac:spMkLst>
            <pc:docMk/>
            <pc:sldMk cId="2874492503" sldId="385"/>
            <ac:spMk id="30" creationId="{1864D539-8459-4070-B471-3A1FFD9A2D64}"/>
          </ac:spMkLst>
        </pc:spChg>
        <pc:spChg chg="add mod">
          <ac:chgData name="Lei Wan" userId="86aeebfc-b218-4e39-8732-281d44f077ea" providerId="ADAL" clId="{77241A14-DA58-47BB-AD35-2C4AEC68361F}" dt="2021-10-10T15:22:16.944" v="3240" actId="1076"/>
          <ac:spMkLst>
            <pc:docMk/>
            <pc:sldMk cId="2874492503" sldId="385"/>
            <ac:spMk id="32" creationId="{0E65FAA2-8CE4-41A6-8E69-F7A35F34B9BD}"/>
          </ac:spMkLst>
        </pc:spChg>
        <pc:grpChg chg="add mod">
          <ac:chgData name="Lei Wan" userId="86aeebfc-b218-4e39-8732-281d44f077ea" providerId="ADAL" clId="{77241A14-DA58-47BB-AD35-2C4AEC68361F}" dt="2021-10-10T15:21:38.467" v="3228" actId="403"/>
          <ac:grpSpMkLst>
            <pc:docMk/>
            <pc:sldMk cId="2874492503" sldId="385"/>
            <ac:grpSpMk id="2" creationId="{B95DF271-A787-4289-9F3B-0173F95C0833}"/>
          </ac:grpSpMkLst>
        </pc:grpChg>
        <pc:grpChg chg="mod">
          <ac:chgData name="Lei Wan" userId="86aeebfc-b218-4e39-8732-281d44f077ea" providerId="ADAL" clId="{77241A14-DA58-47BB-AD35-2C4AEC68361F}" dt="2021-10-10T15:21:38.467" v="3228" actId="403"/>
          <ac:grpSpMkLst>
            <pc:docMk/>
            <pc:sldMk cId="2874492503" sldId="385"/>
            <ac:grpSpMk id="3" creationId="{D90DC102-5D54-4A42-8531-BEDDA676CF48}"/>
          </ac:grpSpMkLst>
        </pc:grpChg>
        <pc:grpChg chg="mod">
          <ac:chgData name="Lei Wan" userId="86aeebfc-b218-4e39-8732-281d44f077ea" providerId="ADAL" clId="{77241A14-DA58-47BB-AD35-2C4AEC68361F}" dt="2021-10-10T15:21:38.467" v="3228" actId="403"/>
          <ac:grpSpMkLst>
            <pc:docMk/>
            <pc:sldMk cId="2874492503" sldId="385"/>
            <ac:grpSpMk id="6" creationId="{1166C22B-34D5-4682-824A-06421E3854D9}"/>
          </ac:grpSpMkLst>
        </pc:grpChg>
        <pc:grpChg chg="mod">
          <ac:chgData name="Lei Wan" userId="86aeebfc-b218-4e39-8732-281d44f077ea" providerId="ADAL" clId="{77241A14-DA58-47BB-AD35-2C4AEC68361F}" dt="2021-10-10T15:21:38.467" v="3228" actId="403"/>
          <ac:grpSpMkLst>
            <pc:docMk/>
            <pc:sldMk cId="2874492503" sldId="385"/>
            <ac:grpSpMk id="8" creationId="{E0ABFEE0-8875-4E71-81BF-AED42633AE85}"/>
          </ac:grpSpMkLst>
        </pc:grpChg>
        <pc:grpChg chg="mod">
          <ac:chgData name="Lei Wan" userId="86aeebfc-b218-4e39-8732-281d44f077ea" providerId="ADAL" clId="{77241A14-DA58-47BB-AD35-2C4AEC68361F}" dt="2021-10-10T15:21:38.467" v="3228" actId="403"/>
          <ac:grpSpMkLst>
            <pc:docMk/>
            <pc:sldMk cId="2874492503" sldId="385"/>
            <ac:grpSpMk id="9" creationId="{FABC1BC0-3471-45E6-8759-7D08AF2D4B5C}"/>
          </ac:grpSpMkLst>
        </pc:grpChg>
        <pc:grpChg chg="mod">
          <ac:chgData name="Lei Wan" userId="86aeebfc-b218-4e39-8732-281d44f077ea" providerId="ADAL" clId="{77241A14-DA58-47BB-AD35-2C4AEC68361F}" dt="2021-10-10T15:21:38.467" v="3228" actId="403"/>
          <ac:grpSpMkLst>
            <pc:docMk/>
            <pc:sldMk cId="2874492503" sldId="385"/>
            <ac:grpSpMk id="10" creationId="{E4035792-DFC4-44CB-8A3B-E3E4C3F1BD6C}"/>
          </ac:grpSpMkLst>
        </pc:grpChg>
        <pc:grpChg chg="add mod">
          <ac:chgData name="Lei Wan" userId="86aeebfc-b218-4e39-8732-281d44f077ea" providerId="ADAL" clId="{77241A14-DA58-47BB-AD35-2C4AEC68361F}" dt="2021-10-10T15:21:45.609" v="3230" actId="14100"/>
          <ac:grpSpMkLst>
            <pc:docMk/>
            <pc:sldMk cId="2874492503" sldId="385"/>
            <ac:grpSpMk id="31" creationId="{1BB74D20-6E53-41ED-9FC1-A37AF2E52043}"/>
          </ac:grpSpMkLst>
        </pc:grpChg>
        <pc:picChg chg="mod">
          <ac:chgData name="Lei Wan" userId="86aeebfc-b218-4e39-8732-281d44f077ea" providerId="ADAL" clId="{77241A14-DA58-47BB-AD35-2C4AEC68361F}" dt="2021-10-10T15:21:38.467" v="3228" actId="403"/>
          <ac:picMkLst>
            <pc:docMk/>
            <pc:sldMk cId="2874492503" sldId="385"/>
            <ac:picMk id="4" creationId="{84AF70E5-A3FC-4829-BE40-755BE9F35EC2}"/>
          </ac:picMkLst>
        </pc:picChg>
        <pc:picChg chg="mod">
          <ac:chgData name="Lei Wan" userId="86aeebfc-b218-4e39-8732-281d44f077ea" providerId="ADAL" clId="{77241A14-DA58-47BB-AD35-2C4AEC68361F}" dt="2021-10-10T15:21:38.467" v="3228" actId="403"/>
          <ac:picMkLst>
            <pc:docMk/>
            <pc:sldMk cId="2874492503" sldId="385"/>
            <ac:picMk id="5" creationId="{486DB259-193A-4F93-951A-2D6D949F6564}"/>
          </ac:picMkLst>
        </pc:picChg>
        <pc:picChg chg="mod">
          <ac:chgData name="Lei Wan" userId="86aeebfc-b218-4e39-8732-281d44f077ea" providerId="ADAL" clId="{77241A14-DA58-47BB-AD35-2C4AEC68361F}" dt="2021-10-10T15:21:38.467" v="3228" actId="403"/>
          <ac:picMkLst>
            <pc:docMk/>
            <pc:sldMk cId="2874492503" sldId="385"/>
            <ac:picMk id="7" creationId="{56BBBE2C-38B7-4534-92AB-9E71B5E71970}"/>
          </ac:picMkLst>
        </pc:picChg>
        <pc:picChg chg="mod">
          <ac:chgData name="Lei Wan" userId="86aeebfc-b218-4e39-8732-281d44f077ea" providerId="ADAL" clId="{77241A14-DA58-47BB-AD35-2C4AEC68361F}" dt="2021-10-10T15:21:38.467" v="3228" actId="403"/>
          <ac:picMkLst>
            <pc:docMk/>
            <pc:sldMk cId="2874492503" sldId="385"/>
            <ac:picMk id="11" creationId="{88DDDC5C-B7D1-4B84-AAF0-124CC6AE6464}"/>
          </ac:picMkLst>
        </pc:picChg>
        <pc:picChg chg="mod">
          <ac:chgData name="Lei Wan" userId="86aeebfc-b218-4e39-8732-281d44f077ea" providerId="ADAL" clId="{77241A14-DA58-47BB-AD35-2C4AEC68361F}" dt="2021-10-10T15:21:38.467" v="3228" actId="403"/>
          <ac:picMkLst>
            <pc:docMk/>
            <pc:sldMk cId="2874492503" sldId="385"/>
            <ac:picMk id="12" creationId="{9ABCC0EF-D5F8-4712-8B80-85AF48FF185F}"/>
          </ac:picMkLst>
        </pc:picChg>
        <pc:picChg chg="mod">
          <ac:chgData name="Lei Wan" userId="86aeebfc-b218-4e39-8732-281d44f077ea" providerId="ADAL" clId="{77241A14-DA58-47BB-AD35-2C4AEC68361F}" dt="2021-10-10T15:21:38.467" v="3228" actId="403"/>
          <ac:picMkLst>
            <pc:docMk/>
            <pc:sldMk cId="2874492503" sldId="385"/>
            <ac:picMk id="13" creationId="{EC014D00-63F5-4C15-81EF-D3A1B8BB7E1D}"/>
          </ac:picMkLst>
        </pc:picChg>
        <pc:picChg chg="mod">
          <ac:chgData name="Lei Wan" userId="86aeebfc-b218-4e39-8732-281d44f077ea" providerId="ADAL" clId="{77241A14-DA58-47BB-AD35-2C4AEC68361F}" dt="2021-10-10T15:21:38.467" v="3228" actId="403"/>
          <ac:picMkLst>
            <pc:docMk/>
            <pc:sldMk cId="2874492503" sldId="385"/>
            <ac:picMk id="17" creationId="{1401004D-2F21-4F0A-87C8-EE3A424A9E93}"/>
          </ac:picMkLst>
        </pc:picChg>
        <pc:picChg chg="mod">
          <ac:chgData name="Lei Wan" userId="86aeebfc-b218-4e39-8732-281d44f077ea" providerId="ADAL" clId="{77241A14-DA58-47BB-AD35-2C4AEC68361F}" dt="2021-10-10T15:21:38.467" v="3228" actId="403"/>
          <ac:picMkLst>
            <pc:docMk/>
            <pc:sldMk cId="2874492503" sldId="385"/>
            <ac:picMk id="18" creationId="{48C537BC-099D-4E9F-BEAE-1A87A357E74E}"/>
          </ac:picMkLst>
        </pc:picChg>
        <pc:picChg chg="mod">
          <ac:chgData name="Lei Wan" userId="86aeebfc-b218-4e39-8732-281d44f077ea" providerId="ADAL" clId="{77241A14-DA58-47BB-AD35-2C4AEC68361F}" dt="2021-10-10T15:21:38.467" v="3228" actId="403"/>
          <ac:picMkLst>
            <pc:docMk/>
            <pc:sldMk cId="2874492503" sldId="385"/>
            <ac:picMk id="19" creationId="{510351C8-9F14-430A-91EE-3BC23E7F628B}"/>
          </ac:picMkLst>
        </pc:picChg>
        <pc:picChg chg="mod">
          <ac:chgData name="Lei Wan" userId="86aeebfc-b218-4e39-8732-281d44f077ea" providerId="ADAL" clId="{77241A14-DA58-47BB-AD35-2C4AEC68361F}" dt="2021-10-10T15:21:38.467" v="3228" actId="403"/>
          <ac:picMkLst>
            <pc:docMk/>
            <pc:sldMk cId="2874492503" sldId="385"/>
            <ac:picMk id="23" creationId="{95E288A7-7751-4EE6-906C-A33369015A56}"/>
          </ac:picMkLst>
        </pc:picChg>
        <pc:picChg chg="mod">
          <ac:chgData name="Lei Wan" userId="86aeebfc-b218-4e39-8732-281d44f077ea" providerId="ADAL" clId="{77241A14-DA58-47BB-AD35-2C4AEC68361F}" dt="2021-10-10T15:21:38.467" v="3228" actId="403"/>
          <ac:picMkLst>
            <pc:docMk/>
            <pc:sldMk cId="2874492503" sldId="385"/>
            <ac:picMk id="24" creationId="{95892A71-2647-403D-813B-1420CFE1E904}"/>
          </ac:picMkLst>
        </pc:picChg>
        <pc:picChg chg="mod">
          <ac:chgData name="Lei Wan" userId="86aeebfc-b218-4e39-8732-281d44f077ea" providerId="ADAL" clId="{77241A14-DA58-47BB-AD35-2C4AEC68361F}" dt="2021-10-10T15:21:38.467" v="3228" actId="403"/>
          <ac:picMkLst>
            <pc:docMk/>
            <pc:sldMk cId="2874492503" sldId="385"/>
            <ac:picMk id="25" creationId="{381DEEC5-79F5-4FC1-9AAB-9E47802A3458}"/>
          </ac:picMkLst>
        </pc:picChg>
      </pc:sldChg>
      <pc:sldChg chg="addSp delSp modSp add mod">
        <pc:chgData name="Lei Wan" userId="86aeebfc-b218-4e39-8732-281d44f077ea" providerId="ADAL" clId="{77241A14-DA58-47BB-AD35-2C4AEC68361F}" dt="2021-10-11T10:36:11.449" v="4505" actId="1076"/>
        <pc:sldMkLst>
          <pc:docMk/>
          <pc:sldMk cId="235566779" sldId="386"/>
        </pc:sldMkLst>
        <pc:spChg chg="add del mod">
          <ac:chgData name="Lei Wan" userId="86aeebfc-b218-4e39-8732-281d44f077ea" providerId="ADAL" clId="{77241A14-DA58-47BB-AD35-2C4AEC68361F}" dt="2021-10-10T15:28:51.352" v="3649" actId="478"/>
          <ac:spMkLst>
            <pc:docMk/>
            <pc:sldMk cId="235566779" sldId="386"/>
            <ac:spMk id="2" creationId="{60D18947-3DB2-4682-B1DC-046C0E73F13D}"/>
          </ac:spMkLst>
        </pc:spChg>
        <pc:spChg chg="add del mod">
          <ac:chgData name="Lei Wan" userId="86aeebfc-b218-4e39-8732-281d44f077ea" providerId="ADAL" clId="{77241A14-DA58-47BB-AD35-2C4AEC68361F}" dt="2021-10-10T15:22:45.727" v="3244"/>
          <ac:spMkLst>
            <pc:docMk/>
            <pc:sldMk cId="235566779" sldId="386"/>
            <ac:spMk id="7" creationId="{9511B991-A409-4A8C-BF9A-F94B44669A63}"/>
          </ac:spMkLst>
        </pc:spChg>
        <pc:spChg chg="add mod">
          <ac:chgData name="Lei Wan" userId="86aeebfc-b218-4e39-8732-281d44f077ea" providerId="ADAL" clId="{77241A14-DA58-47BB-AD35-2C4AEC68361F}" dt="2021-10-11T10:36:08.597" v="4504" actId="164"/>
          <ac:spMkLst>
            <pc:docMk/>
            <pc:sldMk cId="235566779" sldId="386"/>
            <ac:spMk id="8" creationId="{031DFC7D-5EDF-41C7-BDEF-F73B2CE9DA37}"/>
          </ac:spMkLst>
        </pc:spChg>
        <pc:spChg chg="mod">
          <ac:chgData name="Lei Wan" userId="86aeebfc-b218-4e39-8732-281d44f077ea" providerId="ADAL" clId="{77241A14-DA58-47BB-AD35-2C4AEC68361F}" dt="2021-10-11T10:35:31.937" v="4497" actId="2711"/>
          <ac:spMkLst>
            <pc:docMk/>
            <pc:sldMk cId="235566779" sldId="386"/>
            <ac:spMk id="10" creationId="{0E1D7D05-25A4-4E34-BFCA-1F004D644E68}"/>
          </ac:spMkLst>
        </pc:spChg>
        <pc:spChg chg="mod">
          <ac:chgData name="Lei Wan" userId="86aeebfc-b218-4e39-8732-281d44f077ea" providerId="ADAL" clId="{77241A14-DA58-47BB-AD35-2C4AEC68361F}" dt="2021-10-11T10:35:35.828" v="4498" actId="108"/>
          <ac:spMkLst>
            <pc:docMk/>
            <pc:sldMk cId="235566779" sldId="386"/>
            <ac:spMk id="11" creationId="{2BE9C8AE-0F29-4D4D-A449-5C54292B9513}"/>
          </ac:spMkLst>
        </pc:spChg>
        <pc:spChg chg="add mod">
          <ac:chgData name="Lei Wan" userId="86aeebfc-b218-4e39-8732-281d44f077ea" providerId="ADAL" clId="{77241A14-DA58-47BB-AD35-2C4AEC68361F}" dt="2021-10-11T10:36:08.597" v="4504" actId="164"/>
          <ac:spMkLst>
            <pc:docMk/>
            <pc:sldMk cId="235566779" sldId="386"/>
            <ac:spMk id="12" creationId="{26B70083-0622-4FE9-AA4B-1C514848C95C}"/>
          </ac:spMkLst>
        </pc:spChg>
        <pc:spChg chg="add mod">
          <ac:chgData name="Lei Wan" userId="86aeebfc-b218-4e39-8732-281d44f077ea" providerId="ADAL" clId="{77241A14-DA58-47BB-AD35-2C4AEC68361F}" dt="2021-10-11T10:36:08.597" v="4504" actId="164"/>
          <ac:spMkLst>
            <pc:docMk/>
            <pc:sldMk cId="235566779" sldId="386"/>
            <ac:spMk id="13" creationId="{ED88BB92-8AA1-43E0-98E1-FAAA629E8967}"/>
          </ac:spMkLst>
        </pc:spChg>
        <pc:spChg chg="mod">
          <ac:chgData name="Lei Wan" userId="86aeebfc-b218-4e39-8732-281d44f077ea" providerId="ADAL" clId="{77241A14-DA58-47BB-AD35-2C4AEC68361F}" dt="2021-10-10T12:49:05.600" v="2832"/>
          <ac:spMkLst>
            <pc:docMk/>
            <pc:sldMk cId="235566779" sldId="386"/>
            <ac:spMk id="16" creationId="{EA261998-1FB9-4E09-BB61-08947D3DE264}"/>
          </ac:spMkLst>
        </pc:spChg>
        <pc:spChg chg="mod">
          <ac:chgData name="Lei Wan" userId="86aeebfc-b218-4e39-8732-281d44f077ea" providerId="ADAL" clId="{77241A14-DA58-47BB-AD35-2C4AEC68361F}" dt="2021-10-10T12:49:05.600" v="2832"/>
          <ac:spMkLst>
            <pc:docMk/>
            <pc:sldMk cId="235566779" sldId="386"/>
            <ac:spMk id="17" creationId="{1603965B-576F-490F-9460-D947E652F49E}"/>
          </ac:spMkLst>
        </pc:spChg>
        <pc:spChg chg="add mod">
          <ac:chgData name="Lei Wan" userId="86aeebfc-b218-4e39-8732-281d44f077ea" providerId="ADAL" clId="{77241A14-DA58-47BB-AD35-2C4AEC68361F}" dt="2021-10-11T10:36:08.597" v="4504" actId="164"/>
          <ac:spMkLst>
            <pc:docMk/>
            <pc:sldMk cId="235566779" sldId="386"/>
            <ac:spMk id="18" creationId="{11085BDD-BE32-4302-BC62-4E416044F0CD}"/>
          </ac:spMkLst>
        </pc:spChg>
        <pc:spChg chg="add mod">
          <ac:chgData name="Lei Wan" userId="86aeebfc-b218-4e39-8732-281d44f077ea" providerId="ADAL" clId="{77241A14-DA58-47BB-AD35-2C4AEC68361F}" dt="2021-10-11T10:36:08.597" v="4504" actId="164"/>
          <ac:spMkLst>
            <pc:docMk/>
            <pc:sldMk cId="235566779" sldId="386"/>
            <ac:spMk id="19" creationId="{43F87177-BEC1-45ED-959C-20609880A603}"/>
          </ac:spMkLst>
        </pc:spChg>
        <pc:spChg chg="add mod">
          <ac:chgData name="Lei Wan" userId="86aeebfc-b218-4e39-8732-281d44f077ea" providerId="ADAL" clId="{77241A14-DA58-47BB-AD35-2C4AEC68361F}" dt="2021-10-11T10:36:08.597" v="4504" actId="164"/>
          <ac:spMkLst>
            <pc:docMk/>
            <pc:sldMk cId="235566779" sldId="386"/>
            <ac:spMk id="20" creationId="{5302D424-02D8-4D78-8CB0-6C6BE34771EE}"/>
          </ac:spMkLst>
        </pc:spChg>
        <pc:spChg chg="add mod">
          <ac:chgData name="Lei Wan" userId="86aeebfc-b218-4e39-8732-281d44f077ea" providerId="ADAL" clId="{77241A14-DA58-47BB-AD35-2C4AEC68361F}" dt="2021-10-11T10:36:08.597" v="4504" actId="164"/>
          <ac:spMkLst>
            <pc:docMk/>
            <pc:sldMk cId="235566779" sldId="386"/>
            <ac:spMk id="21" creationId="{DD40466C-6A1E-4DB2-BC21-C0A5500DE953}"/>
          </ac:spMkLst>
        </pc:spChg>
        <pc:spChg chg="add mod">
          <ac:chgData name="Lei Wan" userId="86aeebfc-b218-4e39-8732-281d44f077ea" providerId="ADAL" clId="{77241A14-DA58-47BB-AD35-2C4AEC68361F}" dt="2021-10-11T10:36:08.597" v="4504" actId="164"/>
          <ac:spMkLst>
            <pc:docMk/>
            <pc:sldMk cId="235566779" sldId="386"/>
            <ac:spMk id="22" creationId="{40546578-1F93-46D0-B0D4-CA81D0FD4109}"/>
          </ac:spMkLst>
        </pc:spChg>
        <pc:spChg chg="mod">
          <ac:chgData name="Lei Wan" userId="86aeebfc-b218-4e39-8732-281d44f077ea" providerId="ADAL" clId="{77241A14-DA58-47BB-AD35-2C4AEC68361F}" dt="2021-10-10T12:49:05.600" v="2832"/>
          <ac:spMkLst>
            <pc:docMk/>
            <pc:sldMk cId="235566779" sldId="386"/>
            <ac:spMk id="28" creationId="{C168F1E9-D017-46CD-B516-1A19544213A5}"/>
          </ac:spMkLst>
        </pc:spChg>
        <pc:spChg chg="mod">
          <ac:chgData name="Lei Wan" userId="86aeebfc-b218-4e39-8732-281d44f077ea" providerId="ADAL" clId="{77241A14-DA58-47BB-AD35-2C4AEC68361F}" dt="2021-10-10T12:49:05.600" v="2832"/>
          <ac:spMkLst>
            <pc:docMk/>
            <pc:sldMk cId="235566779" sldId="386"/>
            <ac:spMk id="29" creationId="{7F7590F7-E6BD-42E0-8EE5-3A594F11F91C}"/>
          </ac:spMkLst>
        </pc:spChg>
        <pc:spChg chg="mod">
          <ac:chgData name="Lei Wan" userId="86aeebfc-b218-4e39-8732-281d44f077ea" providerId="ADAL" clId="{77241A14-DA58-47BB-AD35-2C4AEC68361F}" dt="2021-10-10T12:49:05.600" v="2832"/>
          <ac:spMkLst>
            <pc:docMk/>
            <pc:sldMk cId="235566779" sldId="386"/>
            <ac:spMk id="30" creationId="{1BF9B4E0-A9E2-48CE-841D-8DD25A993E21}"/>
          </ac:spMkLst>
        </pc:spChg>
        <pc:spChg chg="mod">
          <ac:chgData name="Lei Wan" userId="86aeebfc-b218-4e39-8732-281d44f077ea" providerId="ADAL" clId="{77241A14-DA58-47BB-AD35-2C4AEC68361F}" dt="2021-10-10T12:49:05.600" v="2832"/>
          <ac:spMkLst>
            <pc:docMk/>
            <pc:sldMk cId="235566779" sldId="386"/>
            <ac:spMk id="31" creationId="{BC95EA0C-685E-48ED-AC80-3298A818C94A}"/>
          </ac:spMkLst>
        </pc:spChg>
        <pc:spChg chg="mod">
          <ac:chgData name="Lei Wan" userId="86aeebfc-b218-4e39-8732-281d44f077ea" providerId="ADAL" clId="{77241A14-DA58-47BB-AD35-2C4AEC68361F}" dt="2021-10-10T12:49:05.600" v="2832"/>
          <ac:spMkLst>
            <pc:docMk/>
            <pc:sldMk cId="235566779" sldId="386"/>
            <ac:spMk id="32" creationId="{4C5CCEBD-22B2-4F0A-86B3-38248928AA2D}"/>
          </ac:spMkLst>
        </pc:spChg>
        <pc:spChg chg="mod">
          <ac:chgData name="Lei Wan" userId="86aeebfc-b218-4e39-8732-281d44f077ea" providerId="ADAL" clId="{77241A14-DA58-47BB-AD35-2C4AEC68361F}" dt="2021-10-10T12:49:05.600" v="2832"/>
          <ac:spMkLst>
            <pc:docMk/>
            <pc:sldMk cId="235566779" sldId="386"/>
            <ac:spMk id="33" creationId="{CC968B68-9BF9-4BB2-9E0B-8E7A141A150B}"/>
          </ac:spMkLst>
        </pc:spChg>
        <pc:spChg chg="mod">
          <ac:chgData name="Lei Wan" userId="86aeebfc-b218-4e39-8732-281d44f077ea" providerId="ADAL" clId="{77241A14-DA58-47BB-AD35-2C4AEC68361F}" dt="2021-10-10T12:49:05.600" v="2832"/>
          <ac:spMkLst>
            <pc:docMk/>
            <pc:sldMk cId="235566779" sldId="386"/>
            <ac:spMk id="34" creationId="{4A312CA9-169E-4496-8C0C-DF19B46D83B0}"/>
          </ac:spMkLst>
        </pc:spChg>
        <pc:spChg chg="mod">
          <ac:chgData name="Lei Wan" userId="86aeebfc-b218-4e39-8732-281d44f077ea" providerId="ADAL" clId="{77241A14-DA58-47BB-AD35-2C4AEC68361F}" dt="2021-10-10T12:49:05.600" v="2832"/>
          <ac:spMkLst>
            <pc:docMk/>
            <pc:sldMk cId="235566779" sldId="386"/>
            <ac:spMk id="35" creationId="{ECE1DBB9-769D-432C-87C4-63B1F4CF39DC}"/>
          </ac:spMkLst>
        </pc:spChg>
        <pc:spChg chg="mod">
          <ac:chgData name="Lei Wan" userId="86aeebfc-b218-4e39-8732-281d44f077ea" providerId="ADAL" clId="{77241A14-DA58-47BB-AD35-2C4AEC68361F}" dt="2021-10-10T12:49:05.600" v="2832"/>
          <ac:spMkLst>
            <pc:docMk/>
            <pc:sldMk cId="235566779" sldId="386"/>
            <ac:spMk id="36" creationId="{2C5F903C-7B84-4DAC-ACDA-B32A40CE10E0}"/>
          </ac:spMkLst>
        </pc:spChg>
        <pc:spChg chg="add mod">
          <ac:chgData name="Lei Wan" userId="86aeebfc-b218-4e39-8732-281d44f077ea" providerId="ADAL" clId="{77241A14-DA58-47BB-AD35-2C4AEC68361F}" dt="2021-10-11T10:36:08.597" v="4504" actId="164"/>
          <ac:spMkLst>
            <pc:docMk/>
            <pc:sldMk cId="235566779" sldId="386"/>
            <ac:spMk id="43" creationId="{7C6135FB-064E-454E-AC18-8FEE6FE02442}"/>
          </ac:spMkLst>
        </pc:spChg>
        <pc:spChg chg="add mod">
          <ac:chgData name="Lei Wan" userId="86aeebfc-b218-4e39-8732-281d44f077ea" providerId="ADAL" clId="{77241A14-DA58-47BB-AD35-2C4AEC68361F}" dt="2021-10-10T15:26:40.880" v="3406" actId="14100"/>
          <ac:spMkLst>
            <pc:docMk/>
            <pc:sldMk cId="235566779" sldId="386"/>
            <ac:spMk id="46" creationId="{834E0907-F2A1-4B9D-A161-C852DF6A6637}"/>
          </ac:spMkLst>
        </pc:spChg>
        <pc:spChg chg="add mod">
          <ac:chgData name="Lei Wan" userId="86aeebfc-b218-4e39-8732-281d44f077ea" providerId="ADAL" clId="{77241A14-DA58-47BB-AD35-2C4AEC68361F}" dt="2021-10-10T15:27:39.416" v="3608" actId="14100"/>
          <ac:spMkLst>
            <pc:docMk/>
            <pc:sldMk cId="235566779" sldId="386"/>
            <ac:spMk id="47" creationId="{11B14E1D-844E-4853-83EA-91075F9C0F16}"/>
          </ac:spMkLst>
        </pc:spChg>
        <pc:grpChg chg="add mod">
          <ac:chgData name="Lei Wan" userId="86aeebfc-b218-4e39-8732-281d44f077ea" providerId="ADAL" clId="{77241A14-DA58-47BB-AD35-2C4AEC68361F}" dt="2021-10-11T10:36:08.597" v="4504" actId="164"/>
          <ac:grpSpMkLst>
            <pc:docMk/>
            <pc:sldMk cId="235566779" sldId="386"/>
            <ac:grpSpMk id="9" creationId="{899D68E5-096E-408C-83C9-5ADB1F1CFB59}"/>
          </ac:grpSpMkLst>
        </pc:grpChg>
        <pc:grpChg chg="add mod">
          <ac:chgData name="Lei Wan" userId="86aeebfc-b218-4e39-8732-281d44f077ea" providerId="ADAL" clId="{77241A14-DA58-47BB-AD35-2C4AEC68361F}" dt="2021-10-11T10:36:08.597" v="4504" actId="164"/>
          <ac:grpSpMkLst>
            <pc:docMk/>
            <pc:sldMk cId="235566779" sldId="386"/>
            <ac:grpSpMk id="14" creationId="{3037E9CC-DF1C-4F20-9FED-D11969C21643}"/>
          </ac:grpSpMkLst>
        </pc:grpChg>
        <pc:grpChg chg="add mod">
          <ac:chgData name="Lei Wan" userId="86aeebfc-b218-4e39-8732-281d44f077ea" providerId="ADAL" clId="{77241A14-DA58-47BB-AD35-2C4AEC68361F}" dt="2021-10-11T10:36:08.597" v="4504" actId="164"/>
          <ac:grpSpMkLst>
            <pc:docMk/>
            <pc:sldMk cId="235566779" sldId="386"/>
            <ac:grpSpMk id="23" creationId="{3F874348-CFE7-4CE4-9F68-5BA1673E801D}"/>
          </ac:grpSpMkLst>
        </pc:grpChg>
        <pc:grpChg chg="mod">
          <ac:chgData name="Lei Wan" userId="86aeebfc-b218-4e39-8732-281d44f077ea" providerId="ADAL" clId="{77241A14-DA58-47BB-AD35-2C4AEC68361F}" dt="2021-10-10T12:49:05.600" v="2832"/>
          <ac:grpSpMkLst>
            <pc:docMk/>
            <pc:sldMk cId="235566779" sldId="386"/>
            <ac:grpSpMk id="26" creationId="{29677B87-1FE8-4FE0-B2D7-A98440785A0D}"/>
          </ac:grpSpMkLst>
        </pc:grpChg>
        <pc:grpChg chg="mod">
          <ac:chgData name="Lei Wan" userId="86aeebfc-b218-4e39-8732-281d44f077ea" providerId="ADAL" clId="{77241A14-DA58-47BB-AD35-2C4AEC68361F}" dt="2021-10-10T12:49:05.600" v="2832"/>
          <ac:grpSpMkLst>
            <pc:docMk/>
            <pc:sldMk cId="235566779" sldId="386"/>
            <ac:grpSpMk id="27" creationId="{F704C665-19F4-44D6-AC98-F592009DD661}"/>
          </ac:grpSpMkLst>
        </pc:grpChg>
        <pc:grpChg chg="add mod">
          <ac:chgData name="Lei Wan" userId="86aeebfc-b218-4e39-8732-281d44f077ea" providerId="ADAL" clId="{77241A14-DA58-47BB-AD35-2C4AEC68361F}" dt="2021-10-11T10:36:11.449" v="4505" actId="1076"/>
          <ac:grpSpMkLst>
            <pc:docMk/>
            <pc:sldMk cId="235566779" sldId="386"/>
            <ac:grpSpMk id="49" creationId="{2E18A796-B8CB-49EE-9890-3F33CAEDFB10}"/>
          </ac:grpSpMkLst>
        </pc:grpChg>
        <pc:picChg chg="add mod">
          <ac:chgData name="Lei Wan" userId="86aeebfc-b218-4e39-8732-281d44f077ea" providerId="ADAL" clId="{77241A14-DA58-47BB-AD35-2C4AEC68361F}" dt="2021-10-11T10:36:08.597" v="4504" actId="164"/>
          <ac:picMkLst>
            <pc:docMk/>
            <pc:sldMk cId="235566779" sldId="386"/>
            <ac:picMk id="3" creationId="{6DD9089B-DD37-4E2F-9F39-A34231FE2279}"/>
          </ac:picMkLst>
        </pc:picChg>
        <pc:picChg chg="add mod">
          <ac:chgData name="Lei Wan" userId="86aeebfc-b218-4e39-8732-281d44f077ea" providerId="ADAL" clId="{77241A14-DA58-47BB-AD35-2C4AEC68361F}" dt="2021-10-11T10:36:08.597" v="4504" actId="164"/>
          <ac:picMkLst>
            <pc:docMk/>
            <pc:sldMk cId="235566779" sldId="386"/>
            <ac:picMk id="4" creationId="{0528329A-692B-45A6-BA0B-FC8FBAEAEEF6}"/>
          </ac:picMkLst>
        </pc:picChg>
        <pc:picChg chg="add mod">
          <ac:chgData name="Lei Wan" userId="86aeebfc-b218-4e39-8732-281d44f077ea" providerId="ADAL" clId="{77241A14-DA58-47BB-AD35-2C4AEC68361F}" dt="2021-10-11T10:36:08.597" v="4504" actId="164"/>
          <ac:picMkLst>
            <pc:docMk/>
            <pc:sldMk cId="235566779" sldId="386"/>
            <ac:picMk id="5" creationId="{67DED67C-049F-468D-982D-08CA72415C91}"/>
          </ac:picMkLst>
        </pc:picChg>
        <pc:picChg chg="add del mod">
          <ac:chgData name="Lei Wan" userId="86aeebfc-b218-4e39-8732-281d44f077ea" providerId="ADAL" clId="{77241A14-DA58-47BB-AD35-2C4AEC68361F}" dt="2021-10-11T10:29:59.336" v="4488" actId="478"/>
          <ac:picMkLst>
            <pc:docMk/>
            <pc:sldMk cId="235566779" sldId="386"/>
            <ac:picMk id="6" creationId="{5F1140C4-2CB8-4476-8027-222740DEE356}"/>
          </ac:picMkLst>
        </pc:picChg>
        <pc:picChg chg="mod">
          <ac:chgData name="Lei Wan" userId="86aeebfc-b218-4e39-8732-281d44f077ea" providerId="ADAL" clId="{77241A14-DA58-47BB-AD35-2C4AEC68361F}" dt="2021-10-10T12:49:05.600" v="2832"/>
          <ac:picMkLst>
            <pc:docMk/>
            <pc:sldMk cId="235566779" sldId="386"/>
            <ac:picMk id="15" creationId="{2BBFB9ED-ADE1-4847-9AE7-780ABF16EC95}"/>
          </ac:picMkLst>
        </pc:picChg>
        <pc:picChg chg="mod">
          <ac:chgData name="Lei Wan" userId="86aeebfc-b218-4e39-8732-281d44f077ea" providerId="ADAL" clId="{77241A14-DA58-47BB-AD35-2C4AEC68361F}" dt="2021-10-10T12:49:05.600" v="2832"/>
          <ac:picMkLst>
            <pc:docMk/>
            <pc:sldMk cId="235566779" sldId="386"/>
            <ac:picMk id="24" creationId="{B90705F4-D705-47FE-9F7B-6931808B07C8}"/>
          </ac:picMkLst>
        </pc:picChg>
        <pc:picChg chg="mod">
          <ac:chgData name="Lei Wan" userId="86aeebfc-b218-4e39-8732-281d44f077ea" providerId="ADAL" clId="{77241A14-DA58-47BB-AD35-2C4AEC68361F}" dt="2021-10-10T12:49:05.600" v="2832"/>
          <ac:picMkLst>
            <pc:docMk/>
            <pc:sldMk cId="235566779" sldId="386"/>
            <ac:picMk id="25" creationId="{F2790447-5048-4ADC-9126-1276AFB12323}"/>
          </ac:picMkLst>
        </pc:picChg>
        <pc:picChg chg="mod">
          <ac:chgData name="Lei Wan" userId="86aeebfc-b218-4e39-8732-281d44f077ea" providerId="ADAL" clId="{77241A14-DA58-47BB-AD35-2C4AEC68361F}" dt="2021-10-10T12:49:05.600" v="2832"/>
          <ac:picMkLst>
            <pc:docMk/>
            <pc:sldMk cId="235566779" sldId="386"/>
            <ac:picMk id="37" creationId="{D95950B1-7EA9-454C-A9BD-61255CC89EC1}"/>
          </ac:picMkLst>
        </pc:picChg>
        <pc:picChg chg="mod">
          <ac:chgData name="Lei Wan" userId="86aeebfc-b218-4e39-8732-281d44f077ea" providerId="ADAL" clId="{77241A14-DA58-47BB-AD35-2C4AEC68361F}" dt="2021-10-10T12:49:05.600" v="2832"/>
          <ac:picMkLst>
            <pc:docMk/>
            <pc:sldMk cId="235566779" sldId="386"/>
            <ac:picMk id="38" creationId="{E6E88D8C-03BC-4AB1-8A59-7C259842CE99}"/>
          </ac:picMkLst>
        </pc:picChg>
        <pc:picChg chg="mod">
          <ac:chgData name="Lei Wan" userId="86aeebfc-b218-4e39-8732-281d44f077ea" providerId="ADAL" clId="{77241A14-DA58-47BB-AD35-2C4AEC68361F}" dt="2021-10-10T12:49:05.600" v="2832"/>
          <ac:picMkLst>
            <pc:docMk/>
            <pc:sldMk cId="235566779" sldId="386"/>
            <ac:picMk id="39" creationId="{74F20754-7658-42F7-A8C6-900D7D663F5E}"/>
          </ac:picMkLst>
        </pc:picChg>
        <pc:picChg chg="mod">
          <ac:chgData name="Lei Wan" userId="86aeebfc-b218-4e39-8732-281d44f077ea" providerId="ADAL" clId="{77241A14-DA58-47BB-AD35-2C4AEC68361F}" dt="2021-10-10T12:49:05.600" v="2832"/>
          <ac:picMkLst>
            <pc:docMk/>
            <pc:sldMk cId="235566779" sldId="386"/>
            <ac:picMk id="40" creationId="{A3C8A420-0643-4839-8162-55122A45CFB7}"/>
          </ac:picMkLst>
        </pc:picChg>
        <pc:picChg chg="mod">
          <ac:chgData name="Lei Wan" userId="86aeebfc-b218-4e39-8732-281d44f077ea" providerId="ADAL" clId="{77241A14-DA58-47BB-AD35-2C4AEC68361F}" dt="2021-10-10T12:49:05.600" v="2832"/>
          <ac:picMkLst>
            <pc:docMk/>
            <pc:sldMk cId="235566779" sldId="386"/>
            <ac:picMk id="41" creationId="{EAD80141-93AD-4C40-8656-096CD44EB175}"/>
          </ac:picMkLst>
        </pc:picChg>
        <pc:picChg chg="mod">
          <ac:chgData name="Lei Wan" userId="86aeebfc-b218-4e39-8732-281d44f077ea" providerId="ADAL" clId="{77241A14-DA58-47BB-AD35-2C4AEC68361F}" dt="2021-10-10T12:49:05.600" v="2832"/>
          <ac:picMkLst>
            <pc:docMk/>
            <pc:sldMk cId="235566779" sldId="386"/>
            <ac:picMk id="42" creationId="{4A31FAE2-43B0-4C91-92EA-0910C1E76343}"/>
          </ac:picMkLst>
        </pc:picChg>
        <pc:picChg chg="add mod">
          <ac:chgData name="Lei Wan" userId="86aeebfc-b218-4e39-8732-281d44f077ea" providerId="ADAL" clId="{77241A14-DA58-47BB-AD35-2C4AEC68361F}" dt="2021-10-11T10:36:08.597" v="4504" actId="164"/>
          <ac:picMkLst>
            <pc:docMk/>
            <pc:sldMk cId="235566779" sldId="386"/>
            <ac:picMk id="44" creationId="{4E0195A7-FA0A-4CFD-B47F-7A65BD3AA5FB}"/>
          </ac:picMkLst>
        </pc:picChg>
        <pc:picChg chg="add mod ord modCrop">
          <ac:chgData name="Lei Wan" userId="86aeebfc-b218-4e39-8732-281d44f077ea" providerId="ADAL" clId="{77241A14-DA58-47BB-AD35-2C4AEC68361F}" dt="2021-10-11T10:36:08.597" v="4504" actId="164"/>
          <ac:picMkLst>
            <pc:docMk/>
            <pc:sldMk cId="235566779" sldId="386"/>
            <ac:picMk id="48" creationId="{99AED428-2800-45B1-AEE3-6B7E30525793}"/>
          </ac:picMkLst>
        </pc:picChg>
      </pc:sldChg>
      <pc:sldChg chg="addSp delSp modSp add mod">
        <pc:chgData name="Lei Wan" userId="86aeebfc-b218-4e39-8732-281d44f077ea" providerId="ADAL" clId="{77241A14-DA58-47BB-AD35-2C4AEC68361F}" dt="2021-10-16T20:52:10.681" v="7948" actId="1076"/>
        <pc:sldMkLst>
          <pc:docMk/>
          <pc:sldMk cId="57052230" sldId="387"/>
        </pc:sldMkLst>
        <pc:spChg chg="add mod ord">
          <ac:chgData name="Lei Wan" userId="86aeebfc-b218-4e39-8732-281d44f077ea" providerId="ADAL" clId="{77241A14-DA58-47BB-AD35-2C4AEC68361F}" dt="2021-10-14T09:13:13.605" v="7504" actId="167"/>
          <ac:spMkLst>
            <pc:docMk/>
            <pc:sldMk cId="57052230" sldId="387"/>
            <ac:spMk id="2" creationId="{019CF41E-7EB9-4D64-9363-0C35661930EE}"/>
          </ac:spMkLst>
        </pc:spChg>
        <pc:spChg chg="add del mod">
          <ac:chgData name="Lei Wan" userId="86aeebfc-b218-4e39-8732-281d44f077ea" providerId="ADAL" clId="{77241A14-DA58-47BB-AD35-2C4AEC68361F}" dt="2021-10-10T12:49:47.661" v="2838" actId="478"/>
          <ac:spMkLst>
            <pc:docMk/>
            <pc:sldMk cId="57052230" sldId="387"/>
            <ac:spMk id="2" creationId="{B67584A4-4BC4-4760-ABF1-974F9303487D}"/>
          </ac:spMkLst>
        </pc:spChg>
        <pc:spChg chg="add del mod">
          <ac:chgData name="Lei Wan" userId="86aeebfc-b218-4e39-8732-281d44f077ea" providerId="ADAL" clId="{77241A14-DA58-47BB-AD35-2C4AEC68361F}" dt="2021-10-10T15:33:03.391" v="4016" actId="478"/>
          <ac:spMkLst>
            <pc:docMk/>
            <pc:sldMk cId="57052230" sldId="387"/>
            <ac:spMk id="3" creationId="{07A1523C-801E-4716-8894-A17D39C10EA4}"/>
          </ac:spMkLst>
        </pc:spChg>
        <pc:spChg chg="mod">
          <ac:chgData name="Lei Wan" userId="86aeebfc-b218-4e39-8732-281d44f077ea" providerId="ADAL" clId="{77241A14-DA58-47BB-AD35-2C4AEC68361F}" dt="2021-10-14T09:15:31.975" v="7578" actId="571"/>
          <ac:spMkLst>
            <pc:docMk/>
            <pc:sldMk cId="57052230" sldId="387"/>
            <ac:spMk id="5" creationId="{E3BA8B53-780F-49E6-A70C-16BBF79D4EB6}"/>
          </ac:spMkLst>
        </pc:spChg>
        <pc:spChg chg="mod">
          <ac:chgData name="Lei Wan" userId="86aeebfc-b218-4e39-8732-281d44f077ea" providerId="ADAL" clId="{77241A14-DA58-47BB-AD35-2C4AEC68361F}" dt="2021-10-14T09:15:31.975" v="7578" actId="571"/>
          <ac:spMkLst>
            <pc:docMk/>
            <pc:sldMk cId="57052230" sldId="387"/>
            <ac:spMk id="10" creationId="{1F67B798-8E10-4EDB-94A7-010D319E270B}"/>
          </ac:spMkLst>
        </pc:spChg>
        <pc:spChg chg="mod">
          <ac:chgData name="Lei Wan" userId="86aeebfc-b218-4e39-8732-281d44f077ea" providerId="ADAL" clId="{77241A14-DA58-47BB-AD35-2C4AEC68361F}" dt="2021-10-14T09:15:31.975" v="7578" actId="571"/>
          <ac:spMkLst>
            <pc:docMk/>
            <pc:sldMk cId="57052230" sldId="387"/>
            <ac:spMk id="11" creationId="{AEDCA6FC-0A43-40A4-8363-8E118199593F}"/>
          </ac:spMkLst>
        </pc:spChg>
        <pc:spChg chg="mod">
          <ac:chgData name="Lei Wan" userId="86aeebfc-b218-4e39-8732-281d44f077ea" providerId="ADAL" clId="{77241A14-DA58-47BB-AD35-2C4AEC68361F}" dt="2021-10-14T09:15:31.975" v="7578" actId="571"/>
          <ac:spMkLst>
            <pc:docMk/>
            <pc:sldMk cId="57052230" sldId="387"/>
            <ac:spMk id="12" creationId="{5AE02DC7-D899-4AFA-8BAD-E3A20E992C39}"/>
          </ac:spMkLst>
        </pc:spChg>
        <pc:spChg chg="mod">
          <ac:chgData name="Lei Wan" userId="86aeebfc-b218-4e39-8732-281d44f077ea" providerId="ADAL" clId="{77241A14-DA58-47BB-AD35-2C4AEC68361F}" dt="2021-10-14T09:15:31.975" v="7578" actId="571"/>
          <ac:spMkLst>
            <pc:docMk/>
            <pc:sldMk cId="57052230" sldId="387"/>
            <ac:spMk id="13" creationId="{4E246E4C-2353-435A-A2FD-5BF391E5B69C}"/>
          </ac:spMkLst>
        </pc:spChg>
        <pc:spChg chg="mod">
          <ac:chgData name="Lei Wan" userId="86aeebfc-b218-4e39-8732-281d44f077ea" providerId="ADAL" clId="{77241A14-DA58-47BB-AD35-2C4AEC68361F}" dt="2021-10-14T09:15:31.975" v="7578" actId="571"/>
          <ac:spMkLst>
            <pc:docMk/>
            <pc:sldMk cId="57052230" sldId="387"/>
            <ac:spMk id="14" creationId="{F965DC9F-56A3-4850-8EA3-1735274F2BAA}"/>
          </ac:spMkLst>
        </pc:spChg>
        <pc:spChg chg="mod">
          <ac:chgData name="Lei Wan" userId="86aeebfc-b218-4e39-8732-281d44f077ea" providerId="ADAL" clId="{77241A14-DA58-47BB-AD35-2C4AEC68361F}" dt="2021-10-14T09:15:31.975" v="7578" actId="571"/>
          <ac:spMkLst>
            <pc:docMk/>
            <pc:sldMk cId="57052230" sldId="387"/>
            <ac:spMk id="15" creationId="{3AB680C1-8D42-47C5-AB89-1F7559727587}"/>
          </ac:spMkLst>
        </pc:spChg>
        <pc:spChg chg="add del mod">
          <ac:chgData name="Lei Wan" userId="86aeebfc-b218-4e39-8732-281d44f077ea" providerId="ADAL" clId="{77241A14-DA58-47BB-AD35-2C4AEC68361F}" dt="2021-10-10T12:50:07.940" v="2844" actId="478"/>
          <ac:spMkLst>
            <pc:docMk/>
            <pc:sldMk cId="57052230" sldId="387"/>
            <ac:spMk id="20" creationId="{84FC17E9-542B-4E07-9A65-EA3F1EC79935}"/>
          </ac:spMkLst>
        </pc:spChg>
        <pc:spChg chg="mod">
          <ac:chgData name="Lei Wan" userId="86aeebfc-b218-4e39-8732-281d44f077ea" providerId="ADAL" clId="{77241A14-DA58-47BB-AD35-2C4AEC68361F}" dt="2021-10-14T09:14:32.472" v="7525" actId="571"/>
          <ac:spMkLst>
            <pc:docMk/>
            <pc:sldMk cId="57052230" sldId="387"/>
            <ac:spMk id="25" creationId="{A748857E-EDCE-47CB-977D-88AD54C7CC10}"/>
          </ac:spMkLst>
        </pc:spChg>
        <pc:spChg chg="mod">
          <ac:chgData name="Lei Wan" userId="86aeebfc-b218-4e39-8732-281d44f077ea" providerId="ADAL" clId="{77241A14-DA58-47BB-AD35-2C4AEC68361F}" dt="2021-10-14T09:14:32.472" v="7525" actId="571"/>
          <ac:spMkLst>
            <pc:docMk/>
            <pc:sldMk cId="57052230" sldId="387"/>
            <ac:spMk id="26" creationId="{6A8A7EE5-DC23-4F15-AF50-996D01CC6D92}"/>
          </ac:spMkLst>
        </pc:spChg>
        <pc:spChg chg="mod">
          <ac:chgData name="Lei Wan" userId="86aeebfc-b218-4e39-8732-281d44f077ea" providerId="ADAL" clId="{77241A14-DA58-47BB-AD35-2C4AEC68361F}" dt="2021-10-14T09:14:32.472" v="7525" actId="571"/>
          <ac:spMkLst>
            <pc:docMk/>
            <pc:sldMk cId="57052230" sldId="387"/>
            <ac:spMk id="27" creationId="{B0EA5867-D823-42BE-B095-5CB00EA709DE}"/>
          </ac:spMkLst>
        </pc:spChg>
        <pc:spChg chg="mod">
          <ac:chgData name="Lei Wan" userId="86aeebfc-b218-4e39-8732-281d44f077ea" providerId="ADAL" clId="{77241A14-DA58-47BB-AD35-2C4AEC68361F}" dt="2021-10-14T09:14:32.472" v="7525" actId="571"/>
          <ac:spMkLst>
            <pc:docMk/>
            <pc:sldMk cId="57052230" sldId="387"/>
            <ac:spMk id="28" creationId="{6B6D960B-F9D3-45E5-9863-3121660F8FB9}"/>
          </ac:spMkLst>
        </pc:spChg>
        <pc:spChg chg="mod">
          <ac:chgData name="Lei Wan" userId="86aeebfc-b218-4e39-8732-281d44f077ea" providerId="ADAL" clId="{77241A14-DA58-47BB-AD35-2C4AEC68361F}" dt="2021-10-14T09:14:32.472" v="7525" actId="571"/>
          <ac:spMkLst>
            <pc:docMk/>
            <pc:sldMk cId="57052230" sldId="387"/>
            <ac:spMk id="29" creationId="{3D49FBA7-33AC-4D15-80EA-519A357F3E74}"/>
          </ac:spMkLst>
        </pc:spChg>
        <pc:spChg chg="mod">
          <ac:chgData name="Lei Wan" userId="86aeebfc-b218-4e39-8732-281d44f077ea" providerId="ADAL" clId="{77241A14-DA58-47BB-AD35-2C4AEC68361F}" dt="2021-10-14T09:14:32.472" v="7525" actId="571"/>
          <ac:spMkLst>
            <pc:docMk/>
            <pc:sldMk cId="57052230" sldId="387"/>
            <ac:spMk id="30" creationId="{3F691694-4C8D-4B37-81A9-8EA1C85C0709}"/>
          </ac:spMkLst>
        </pc:spChg>
        <pc:spChg chg="mod">
          <ac:chgData name="Lei Wan" userId="86aeebfc-b218-4e39-8732-281d44f077ea" providerId="ADAL" clId="{77241A14-DA58-47BB-AD35-2C4AEC68361F}" dt="2021-10-14T09:14:32.472" v="7525" actId="571"/>
          <ac:spMkLst>
            <pc:docMk/>
            <pc:sldMk cId="57052230" sldId="387"/>
            <ac:spMk id="33" creationId="{440CF6EE-5317-44D5-B91E-8B1D964C8A9C}"/>
          </ac:spMkLst>
        </pc:spChg>
        <pc:spChg chg="mod">
          <ac:chgData name="Lei Wan" userId="86aeebfc-b218-4e39-8732-281d44f077ea" providerId="ADAL" clId="{77241A14-DA58-47BB-AD35-2C4AEC68361F}" dt="2021-10-14T09:14:32.472" v="7525" actId="571"/>
          <ac:spMkLst>
            <pc:docMk/>
            <pc:sldMk cId="57052230" sldId="387"/>
            <ac:spMk id="34" creationId="{18F04551-56EC-49B1-B34B-E8F86FF6A822}"/>
          </ac:spMkLst>
        </pc:spChg>
        <pc:spChg chg="mod">
          <ac:chgData name="Lei Wan" userId="86aeebfc-b218-4e39-8732-281d44f077ea" providerId="ADAL" clId="{77241A14-DA58-47BB-AD35-2C4AEC68361F}" dt="2021-10-14T09:14:32.472" v="7525" actId="571"/>
          <ac:spMkLst>
            <pc:docMk/>
            <pc:sldMk cId="57052230" sldId="387"/>
            <ac:spMk id="35" creationId="{B56452A1-6A9C-46A4-85D4-3E50763A9EED}"/>
          </ac:spMkLst>
        </pc:spChg>
        <pc:spChg chg="mod">
          <ac:chgData name="Lei Wan" userId="86aeebfc-b218-4e39-8732-281d44f077ea" providerId="ADAL" clId="{77241A14-DA58-47BB-AD35-2C4AEC68361F}" dt="2021-10-14T09:14:56.077" v="7564" actId="14100"/>
          <ac:spMkLst>
            <pc:docMk/>
            <pc:sldMk cId="57052230" sldId="387"/>
            <ac:spMk id="36" creationId="{9E6DEB16-6F5B-4CB6-8E92-2FE0757C6F24}"/>
          </ac:spMkLst>
        </pc:spChg>
        <pc:spChg chg="mod">
          <ac:chgData name="Lei Wan" userId="86aeebfc-b218-4e39-8732-281d44f077ea" providerId="ADAL" clId="{77241A14-DA58-47BB-AD35-2C4AEC68361F}" dt="2021-10-14T09:14:32.472" v="7525" actId="571"/>
          <ac:spMkLst>
            <pc:docMk/>
            <pc:sldMk cId="57052230" sldId="387"/>
            <ac:spMk id="37" creationId="{4C7F3397-AAD6-48AB-9E26-84FC46DEA890}"/>
          </ac:spMkLst>
        </pc:spChg>
        <pc:spChg chg="mod">
          <ac:chgData name="Lei Wan" userId="86aeebfc-b218-4e39-8732-281d44f077ea" providerId="ADAL" clId="{77241A14-DA58-47BB-AD35-2C4AEC68361F}" dt="2021-10-14T09:14:32.472" v="7525" actId="571"/>
          <ac:spMkLst>
            <pc:docMk/>
            <pc:sldMk cId="57052230" sldId="387"/>
            <ac:spMk id="38" creationId="{8F12A1D5-FCD0-4A13-B754-A127067950CD}"/>
          </ac:spMkLst>
        </pc:spChg>
        <pc:spChg chg="add mod">
          <ac:chgData name="Lei Wan" userId="86aeebfc-b218-4e39-8732-281d44f077ea" providerId="ADAL" clId="{77241A14-DA58-47BB-AD35-2C4AEC68361F}" dt="2021-10-14T09:14:19.020" v="7521" actId="1076"/>
          <ac:spMkLst>
            <pc:docMk/>
            <pc:sldMk cId="57052230" sldId="387"/>
            <ac:spMk id="41" creationId="{B676B3C1-E684-4886-838D-72AEC2203B5B}"/>
          </ac:spMkLst>
        </pc:spChg>
        <pc:spChg chg="add mod">
          <ac:chgData name="Lei Wan" userId="86aeebfc-b218-4e39-8732-281d44f077ea" providerId="ADAL" clId="{77241A14-DA58-47BB-AD35-2C4AEC68361F}" dt="2021-10-14T09:14:15.477" v="7520" actId="1076"/>
          <ac:spMkLst>
            <pc:docMk/>
            <pc:sldMk cId="57052230" sldId="387"/>
            <ac:spMk id="42" creationId="{54BFEF37-B02D-416A-8D15-EE4344A1CD1E}"/>
          </ac:spMkLst>
        </pc:spChg>
        <pc:spChg chg="add mod">
          <ac:chgData name="Lei Wan" userId="86aeebfc-b218-4e39-8732-281d44f077ea" providerId="ADAL" clId="{77241A14-DA58-47BB-AD35-2C4AEC68361F}" dt="2021-10-14T09:14:32.472" v="7525" actId="571"/>
          <ac:spMkLst>
            <pc:docMk/>
            <pc:sldMk cId="57052230" sldId="387"/>
            <ac:spMk id="43" creationId="{42086FCF-853B-4FE1-BEA6-C373A27FF27B}"/>
          </ac:spMkLst>
        </pc:spChg>
        <pc:spChg chg="add mod">
          <ac:chgData name="Lei Wan" userId="86aeebfc-b218-4e39-8732-281d44f077ea" providerId="ADAL" clId="{77241A14-DA58-47BB-AD35-2C4AEC68361F}" dt="2021-10-14T09:15:05.262" v="7572" actId="20577"/>
          <ac:spMkLst>
            <pc:docMk/>
            <pc:sldMk cId="57052230" sldId="387"/>
            <ac:spMk id="44" creationId="{E323C1CD-3AF6-468B-A2F3-94F8A4B2295B}"/>
          </ac:spMkLst>
        </pc:spChg>
        <pc:spChg chg="add mod">
          <ac:chgData name="Lei Wan" userId="86aeebfc-b218-4e39-8732-281d44f077ea" providerId="ADAL" clId="{77241A14-DA58-47BB-AD35-2C4AEC68361F}" dt="2021-10-14T09:15:23.117" v="7576" actId="14100"/>
          <ac:spMkLst>
            <pc:docMk/>
            <pc:sldMk cId="57052230" sldId="387"/>
            <ac:spMk id="45" creationId="{EBA54DC5-1F2C-43C0-A87D-63B3FA8C6B93}"/>
          </ac:spMkLst>
        </pc:spChg>
        <pc:spChg chg="add mod">
          <ac:chgData name="Lei Wan" userId="86aeebfc-b218-4e39-8732-281d44f077ea" providerId="ADAL" clId="{77241A14-DA58-47BB-AD35-2C4AEC68361F}" dt="2021-10-14T09:15:31.975" v="7578" actId="571"/>
          <ac:spMkLst>
            <pc:docMk/>
            <pc:sldMk cId="57052230" sldId="387"/>
            <ac:spMk id="46" creationId="{A6C36A83-9302-4ED4-8AFB-1A67470C20CE}"/>
          </ac:spMkLst>
        </pc:spChg>
        <pc:spChg chg="add mod">
          <ac:chgData name="Lei Wan" userId="86aeebfc-b218-4e39-8732-281d44f077ea" providerId="ADAL" clId="{77241A14-DA58-47BB-AD35-2C4AEC68361F}" dt="2021-10-14T09:15:31.975" v="7578" actId="571"/>
          <ac:spMkLst>
            <pc:docMk/>
            <pc:sldMk cId="57052230" sldId="387"/>
            <ac:spMk id="47" creationId="{2828A23D-C720-4A3D-A4D7-3971AE5F88CD}"/>
          </ac:spMkLst>
        </pc:spChg>
        <pc:grpChg chg="add mod">
          <ac:chgData name="Lei Wan" userId="86aeebfc-b218-4e39-8732-281d44f077ea" providerId="ADAL" clId="{77241A14-DA58-47BB-AD35-2C4AEC68361F}" dt="2021-10-14T09:15:31.975" v="7578" actId="571"/>
          <ac:grpSpMkLst>
            <pc:docMk/>
            <pc:sldMk cId="57052230" sldId="387"/>
            <ac:grpSpMk id="4" creationId="{DB7A4C8E-5F9C-4329-88C2-D5D39F4579BE}"/>
          </ac:grpSpMkLst>
        </pc:grpChg>
        <pc:grpChg chg="mod">
          <ac:chgData name="Lei Wan" userId="86aeebfc-b218-4e39-8732-281d44f077ea" providerId="ADAL" clId="{77241A14-DA58-47BB-AD35-2C4AEC68361F}" dt="2021-10-14T09:15:31.975" v="7578" actId="571"/>
          <ac:grpSpMkLst>
            <pc:docMk/>
            <pc:sldMk cId="57052230" sldId="387"/>
            <ac:grpSpMk id="6" creationId="{53050E33-3AEF-4509-9508-15D4FEF89C20}"/>
          </ac:grpSpMkLst>
        </pc:grpChg>
        <pc:grpChg chg="mod">
          <ac:chgData name="Lei Wan" userId="86aeebfc-b218-4e39-8732-281d44f077ea" providerId="ADAL" clId="{77241A14-DA58-47BB-AD35-2C4AEC68361F}" dt="2021-10-14T09:15:31.975" v="7578" actId="571"/>
          <ac:grpSpMkLst>
            <pc:docMk/>
            <pc:sldMk cId="57052230" sldId="387"/>
            <ac:grpSpMk id="8" creationId="{AE1894BE-074F-40D0-83BB-20903F922F9E}"/>
          </ac:grpSpMkLst>
        </pc:grpChg>
        <pc:grpChg chg="mod">
          <ac:chgData name="Lei Wan" userId="86aeebfc-b218-4e39-8732-281d44f077ea" providerId="ADAL" clId="{77241A14-DA58-47BB-AD35-2C4AEC68361F}" dt="2021-10-14T09:15:31.975" v="7578" actId="571"/>
          <ac:grpSpMkLst>
            <pc:docMk/>
            <pc:sldMk cId="57052230" sldId="387"/>
            <ac:grpSpMk id="17" creationId="{F093B45C-77E2-4C6D-93C7-55D01778BBF4}"/>
          </ac:grpSpMkLst>
        </pc:grpChg>
        <pc:grpChg chg="add mod">
          <ac:chgData name="Lei Wan" userId="86aeebfc-b218-4e39-8732-281d44f077ea" providerId="ADAL" clId="{77241A14-DA58-47BB-AD35-2C4AEC68361F}" dt="2021-10-14T09:14:32.472" v="7525" actId="571"/>
          <ac:grpSpMkLst>
            <pc:docMk/>
            <pc:sldMk cId="57052230" sldId="387"/>
            <ac:grpSpMk id="21" creationId="{D429A4CD-A7AD-406A-8EC2-F3948E971BA1}"/>
          </ac:grpSpMkLst>
        </pc:grpChg>
        <pc:grpChg chg="mod">
          <ac:chgData name="Lei Wan" userId="86aeebfc-b218-4e39-8732-281d44f077ea" providerId="ADAL" clId="{77241A14-DA58-47BB-AD35-2C4AEC68361F}" dt="2021-10-14T09:14:32.472" v="7525" actId="571"/>
          <ac:grpSpMkLst>
            <pc:docMk/>
            <pc:sldMk cId="57052230" sldId="387"/>
            <ac:grpSpMk id="24" creationId="{294C2C3C-C3B4-4B6D-B1DE-E0FB01107A58}"/>
          </ac:grpSpMkLst>
        </pc:grpChg>
        <pc:picChg chg="add mod">
          <ac:chgData name="Lei Wan" userId="86aeebfc-b218-4e39-8732-281d44f077ea" providerId="ADAL" clId="{77241A14-DA58-47BB-AD35-2C4AEC68361F}" dt="2021-10-14T09:15:18.956" v="7575" actId="1076"/>
          <ac:picMkLst>
            <pc:docMk/>
            <pc:sldMk cId="57052230" sldId="387"/>
            <ac:picMk id="3" creationId="{4CBD0673-309C-4F7D-BCE5-5AEEB670B42A}"/>
          </ac:picMkLst>
        </pc:picChg>
        <pc:picChg chg="mod">
          <ac:chgData name="Lei Wan" userId="86aeebfc-b218-4e39-8732-281d44f077ea" providerId="ADAL" clId="{77241A14-DA58-47BB-AD35-2C4AEC68361F}" dt="2021-10-14T09:15:31.975" v="7578" actId="571"/>
          <ac:picMkLst>
            <pc:docMk/>
            <pc:sldMk cId="57052230" sldId="387"/>
            <ac:picMk id="7" creationId="{DC417587-AEC7-4A95-9293-4703AB3D52B6}"/>
          </ac:picMkLst>
        </pc:picChg>
        <pc:picChg chg="del mod">
          <ac:chgData name="Lei Wan" userId="86aeebfc-b218-4e39-8732-281d44f077ea" providerId="ADAL" clId="{77241A14-DA58-47BB-AD35-2C4AEC68361F}" dt="2021-10-16T20:51:55.958" v="7942" actId="478"/>
          <ac:picMkLst>
            <pc:docMk/>
            <pc:sldMk cId="57052230" sldId="387"/>
            <ac:picMk id="9" creationId="{29042B78-4D72-41F6-B7F6-B738BC3B1628}"/>
          </ac:picMkLst>
        </pc:picChg>
        <pc:picChg chg="mod">
          <ac:chgData name="Lei Wan" userId="86aeebfc-b218-4e39-8732-281d44f077ea" providerId="ADAL" clId="{77241A14-DA58-47BB-AD35-2C4AEC68361F}" dt="2021-10-14T09:15:31.975" v="7578" actId="571"/>
          <ac:picMkLst>
            <pc:docMk/>
            <pc:sldMk cId="57052230" sldId="387"/>
            <ac:picMk id="16" creationId="{D3B32A63-AD9F-4A93-A72F-845E9D18CCDA}"/>
          </ac:picMkLst>
        </pc:picChg>
        <pc:picChg chg="mod">
          <ac:chgData name="Lei Wan" userId="86aeebfc-b218-4e39-8732-281d44f077ea" providerId="ADAL" clId="{77241A14-DA58-47BB-AD35-2C4AEC68361F}" dt="2021-10-14T09:15:31.975" v="7578" actId="571"/>
          <ac:picMkLst>
            <pc:docMk/>
            <pc:sldMk cId="57052230" sldId="387"/>
            <ac:picMk id="18" creationId="{F687A55D-EE1E-40FE-A825-B57D9251A4A5}"/>
          </ac:picMkLst>
        </pc:picChg>
        <pc:picChg chg="mod">
          <ac:chgData name="Lei Wan" userId="86aeebfc-b218-4e39-8732-281d44f077ea" providerId="ADAL" clId="{77241A14-DA58-47BB-AD35-2C4AEC68361F}" dt="2021-10-14T09:15:31.975" v="7578" actId="571"/>
          <ac:picMkLst>
            <pc:docMk/>
            <pc:sldMk cId="57052230" sldId="387"/>
            <ac:picMk id="19" creationId="{BCF8E60A-44FB-4D50-93F2-BA5384253661}"/>
          </ac:picMkLst>
        </pc:picChg>
        <pc:picChg chg="mod">
          <ac:chgData name="Lei Wan" userId="86aeebfc-b218-4e39-8732-281d44f077ea" providerId="ADAL" clId="{77241A14-DA58-47BB-AD35-2C4AEC68361F}" dt="2021-10-14T09:14:32.472" v="7525" actId="571"/>
          <ac:picMkLst>
            <pc:docMk/>
            <pc:sldMk cId="57052230" sldId="387"/>
            <ac:picMk id="22" creationId="{824CE7A9-80B1-4F66-9E1A-6B556CA1554B}"/>
          </ac:picMkLst>
        </pc:picChg>
        <pc:picChg chg="mod">
          <ac:chgData name="Lei Wan" userId="86aeebfc-b218-4e39-8732-281d44f077ea" providerId="ADAL" clId="{77241A14-DA58-47BB-AD35-2C4AEC68361F}" dt="2021-10-14T09:14:32.472" v="7525" actId="571"/>
          <ac:picMkLst>
            <pc:docMk/>
            <pc:sldMk cId="57052230" sldId="387"/>
            <ac:picMk id="23" creationId="{86AC260D-AE82-4668-A66C-B63DF14B8A4B}"/>
          </ac:picMkLst>
        </pc:picChg>
        <pc:picChg chg="mod">
          <ac:chgData name="Lei Wan" userId="86aeebfc-b218-4e39-8732-281d44f077ea" providerId="ADAL" clId="{77241A14-DA58-47BB-AD35-2C4AEC68361F}" dt="2021-10-14T09:14:32.472" v="7525" actId="571"/>
          <ac:picMkLst>
            <pc:docMk/>
            <pc:sldMk cId="57052230" sldId="387"/>
            <ac:picMk id="31" creationId="{9E6DFE8C-63C9-45D2-A5C1-C4B4180F3405}"/>
          </ac:picMkLst>
        </pc:picChg>
        <pc:picChg chg="mod">
          <ac:chgData name="Lei Wan" userId="86aeebfc-b218-4e39-8732-281d44f077ea" providerId="ADAL" clId="{77241A14-DA58-47BB-AD35-2C4AEC68361F}" dt="2021-10-14T09:14:32.472" v="7525" actId="571"/>
          <ac:picMkLst>
            <pc:docMk/>
            <pc:sldMk cId="57052230" sldId="387"/>
            <ac:picMk id="32" creationId="{F67D69A3-3406-4ECA-84C9-0D49E88B06B8}"/>
          </ac:picMkLst>
        </pc:picChg>
        <pc:picChg chg="mod">
          <ac:chgData name="Lei Wan" userId="86aeebfc-b218-4e39-8732-281d44f077ea" providerId="ADAL" clId="{77241A14-DA58-47BB-AD35-2C4AEC68361F}" dt="2021-10-14T09:14:32.472" v="7525" actId="571"/>
          <ac:picMkLst>
            <pc:docMk/>
            <pc:sldMk cId="57052230" sldId="387"/>
            <ac:picMk id="39" creationId="{88C212E4-BD8B-49B6-9572-810AF87EA5FB}"/>
          </ac:picMkLst>
        </pc:picChg>
        <pc:picChg chg="mod">
          <ac:chgData name="Lei Wan" userId="86aeebfc-b218-4e39-8732-281d44f077ea" providerId="ADAL" clId="{77241A14-DA58-47BB-AD35-2C4AEC68361F}" dt="2021-10-14T09:14:32.472" v="7525" actId="571"/>
          <ac:picMkLst>
            <pc:docMk/>
            <pc:sldMk cId="57052230" sldId="387"/>
            <ac:picMk id="40" creationId="{41AEAE6B-5022-4A28-A489-D88AAAFA33BB}"/>
          </ac:picMkLst>
        </pc:picChg>
        <pc:picChg chg="add mod">
          <ac:chgData name="Lei Wan" userId="86aeebfc-b218-4e39-8732-281d44f077ea" providerId="ADAL" clId="{77241A14-DA58-47BB-AD35-2C4AEC68361F}" dt="2021-10-16T20:52:10.681" v="7948" actId="1076"/>
          <ac:picMkLst>
            <pc:docMk/>
            <pc:sldMk cId="57052230" sldId="387"/>
            <ac:picMk id="48" creationId="{55615284-E35E-4C46-AFFA-22BB21A032E6}"/>
          </ac:picMkLst>
        </pc:picChg>
      </pc:sldChg>
      <pc:sldChg chg="addSp delSp modSp add mod">
        <pc:chgData name="Lei Wan" userId="86aeebfc-b218-4e39-8732-281d44f077ea" providerId="ADAL" clId="{77241A14-DA58-47BB-AD35-2C4AEC68361F}" dt="2021-10-11T12:59:05.832" v="6279" actId="1076"/>
        <pc:sldMkLst>
          <pc:docMk/>
          <pc:sldMk cId="2413194398" sldId="388"/>
        </pc:sldMkLst>
        <pc:spChg chg="add mod topLvl">
          <ac:chgData name="Lei Wan" userId="86aeebfc-b218-4e39-8732-281d44f077ea" providerId="ADAL" clId="{77241A14-DA58-47BB-AD35-2C4AEC68361F}" dt="2021-10-11T10:53:42.188" v="4560" actId="1076"/>
          <ac:spMkLst>
            <pc:docMk/>
            <pc:sldMk cId="2413194398" sldId="388"/>
            <ac:spMk id="5" creationId="{28BDFF21-AC44-4C8A-9C03-B7B68FA1C15F}"/>
          </ac:spMkLst>
        </pc:spChg>
        <pc:spChg chg="add mod topLvl">
          <ac:chgData name="Lei Wan" userId="86aeebfc-b218-4e39-8732-281d44f077ea" providerId="ADAL" clId="{77241A14-DA58-47BB-AD35-2C4AEC68361F}" dt="2021-10-11T10:59:47.702" v="4569" actId="1076"/>
          <ac:spMkLst>
            <pc:docMk/>
            <pc:sldMk cId="2413194398" sldId="388"/>
            <ac:spMk id="6" creationId="{F0DD076F-9147-4557-922D-E5E4C971047A}"/>
          </ac:spMkLst>
        </pc:spChg>
        <pc:spChg chg="add mod topLvl">
          <ac:chgData name="Lei Wan" userId="86aeebfc-b218-4e39-8732-281d44f077ea" providerId="ADAL" clId="{77241A14-DA58-47BB-AD35-2C4AEC68361F}" dt="2021-10-11T11:00:32.757" v="4578" actId="14100"/>
          <ac:spMkLst>
            <pc:docMk/>
            <pc:sldMk cId="2413194398" sldId="388"/>
            <ac:spMk id="10" creationId="{8179EE88-422B-4C52-94D5-C0DF6A019B31}"/>
          </ac:spMkLst>
        </pc:spChg>
        <pc:spChg chg="add mod topLvl">
          <ac:chgData name="Lei Wan" userId="86aeebfc-b218-4e39-8732-281d44f077ea" providerId="ADAL" clId="{77241A14-DA58-47BB-AD35-2C4AEC68361F}" dt="2021-10-11T11:00:43.317" v="4579" actId="1076"/>
          <ac:spMkLst>
            <pc:docMk/>
            <pc:sldMk cId="2413194398" sldId="388"/>
            <ac:spMk id="11" creationId="{86501F2A-EE4A-4392-B1BE-BAA2CA370AF9}"/>
          </ac:spMkLst>
        </pc:spChg>
        <pc:spChg chg="mod">
          <ac:chgData name="Lei Wan" userId="86aeebfc-b218-4e39-8732-281d44f077ea" providerId="ADAL" clId="{77241A14-DA58-47BB-AD35-2C4AEC68361F}" dt="2021-10-11T11:02:12.734" v="4607" actId="14100"/>
          <ac:spMkLst>
            <pc:docMk/>
            <pc:sldMk cId="2413194398" sldId="388"/>
            <ac:spMk id="14" creationId="{60E45D2A-F229-4D59-B67D-B61286C720DC}"/>
          </ac:spMkLst>
        </pc:spChg>
        <pc:spChg chg="mod">
          <ac:chgData name="Lei Wan" userId="86aeebfc-b218-4e39-8732-281d44f077ea" providerId="ADAL" clId="{77241A14-DA58-47BB-AD35-2C4AEC68361F}" dt="2021-10-11T11:01:48.325" v="4600" actId="14100"/>
          <ac:spMkLst>
            <pc:docMk/>
            <pc:sldMk cId="2413194398" sldId="388"/>
            <ac:spMk id="17" creationId="{DCE36E6D-584E-4DA4-85A5-E6F605E02109}"/>
          </ac:spMkLst>
        </pc:spChg>
        <pc:spChg chg="add mod topLvl">
          <ac:chgData name="Lei Wan" userId="86aeebfc-b218-4e39-8732-281d44f077ea" providerId="ADAL" clId="{77241A14-DA58-47BB-AD35-2C4AEC68361F}" dt="2021-10-11T10:47:31.854" v="4520" actId="164"/>
          <ac:spMkLst>
            <pc:docMk/>
            <pc:sldMk cId="2413194398" sldId="388"/>
            <ac:spMk id="19" creationId="{353ADADE-B787-4F88-8570-DF341D1A7832}"/>
          </ac:spMkLst>
        </pc:spChg>
        <pc:spChg chg="add mod topLvl">
          <ac:chgData name="Lei Wan" userId="86aeebfc-b218-4e39-8732-281d44f077ea" providerId="ADAL" clId="{77241A14-DA58-47BB-AD35-2C4AEC68361F}" dt="2021-10-11T10:59:55.877" v="4571" actId="1076"/>
          <ac:spMkLst>
            <pc:docMk/>
            <pc:sldMk cId="2413194398" sldId="388"/>
            <ac:spMk id="20" creationId="{3D30BDF7-BA7C-4E3B-8120-F7C15B1FF10B}"/>
          </ac:spMkLst>
        </pc:spChg>
        <pc:spChg chg="add mod topLvl">
          <ac:chgData name="Lei Wan" userId="86aeebfc-b218-4e39-8732-281d44f077ea" providerId="ADAL" clId="{77241A14-DA58-47BB-AD35-2C4AEC68361F}" dt="2021-10-11T11:01:02.045" v="4586" actId="1076"/>
          <ac:spMkLst>
            <pc:docMk/>
            <pc:sldMk cId="2413194398" sldId="388"/>
            <ac:spMk id="21" creationId="{50B6943D-9C80-4E83-9F6C-74D2CE0BFA8E}"/>
          </ac:spMkLst>
        </pc:spChg>
        <pc:spChg chg="mod">
          <ac:chgData name="Lei Wan" userId="86aeebfc-b218-4e39-8732-281d44f077ea" providerId="ADAL" clId="{77241A14-DA58-47BB-AD35-2C4AEC68361F}" dt="2021-10-11T11:02:41.861" v="4614" actId="14100"/>
          <ac:spMkLst>
            <pc:docMk/>
            <pc:sldMk cId="2413194398" sldId="388"/>
            <ac:spMk id="24" creationId="{6A75059E-6B1B-4FE1-808D-D558CA102F36}"/>
          </ac:spMkLst>
        </pc:spChg>
        <pc:spChg chg="add mod topLvl">
          <ac:chgData name="Lei Wan" userId="86aeebfc-b218-4e39-8732-281d44f077ea" providerId="ADAL" clId="{77241A14-DA58-47BB-AD35-2C4AEC68361F}" dt="2021-10-11T11:02:25.068" v="4611" actId="1076"/>
          <ac:spMkLst>
            <pc:docMk/>
            <pc:sldMk cId="2413194398" sldId="388"/>
            <ac:spMk id="25" creationId="{A86A6AE8-5331-4DC6-ACE5-0D7D15BF68C5}"/>
          </ac:spMkLst>
        </pc:spChg>
        <pc:spChg chg="add mod topLvl">
          <ac:chgData name="Lei Wan" userId="86aeebfc-b218-4e39-8732-281d44f077ea" providerId="ADAL" clId="{77241A14-DA58-47BB-AD35-2C4AEC68361F}" dt="2021-10-11T11:01:41.541" v="4598" actId="1076"/>
          <ac:spMkLst>
            <pc:docMk/>
            <pc:sldMk cId="2413194398" sldId="388"/>
            <ac:spMk id="26" creationId="{F7C85F52-18FD-4F82-BD82-62C935523D93}"/>
          </ac:spMkLst>
        </pc:spChg>
        <pc:spChg chg="mod">
          <ac:chgData name="Lei Wan" userId="86aeebfc-b218-4e39-8732-281d44f077ea" providerId="ADAL" clId="{77241A14-DA58-47BB-AD35-2C4AEC68361F}" dt="2021-10-11T10:47:14.341" v="4519" actId="165"/>
          <ac:spMkLst>
            <pc:docMk/>
            <pc:sldMk cId="2413194398" sldId="388"/>
            <ac:spMk id="30" creationId="{4AC148A9-08BE-4B02-AABF-5D32D34B89D7}"/>
          </ac:spMkLst>
        </pc:spChg>
        <pc:spChg chg="add mod topLvl">
          <ac:chgData name="Lei Wan" userId="86aeebfc-b218-4e39-8732-281d44f077ea" providerId="ADAL" clId="{77241A14-DA58-47BB-AD35-2C4AEC68361F}" dt="2021-10-11T11:01:32.668" v="4594" actId="1076"/>
          <ac:spMkLst>
            <pc:docMk/>
            <pc:sldMk cId="2413194398" sldId="388"/>
            <ac:spMk id="31" creationId="{F6A559BC-DED4-4757-B70D-DC376391E1F2}"/>
          </ac:spMkLst>
        </pc:spChg>
        <pc:spChg chg="add mod topLvl">
          <ac:chgData name="Lei Wan" userId="86aeebfc-b218-4e39-8732-281d44f077ea" providerId="ADAL" clId="{77241A14-DA58-47BB-AD35-2C4AEC68361F}" dt="2021-10-11T10:47:31.854" v="4520" actId="164"/>
          <ac:spMkLst>
            <pc:docMk/>
            <pc:sldMk cId="2413194398" sldId="388"/>
            <ac:spMk id="32" creationId="{4E2CD512-BA1E-44B2-834E-B589C36BC944}"/>
          </ac:spMkLst>
        </pc:spChg>
        <pc:spChg chg="add mod topLvl">
          <ac:chgData name="Lei Wan" userId="86aeebfc-b218-4e39-8732-281d44f077ea" providerId="ADAL" clId="{77241A14-DA58-47BB-AD35-2C4AEC68361F}" dt="2021-10-11T10:47:31.854" v="4520" actId="164"/>
          <ac:spMkLst>
            <pc:docMk/>
            <pc:sldMk cId="2413194398" sldId="388"/>
            <ac:spMk id="33" creationId="{C72146EE-B973-4CE9-88CC-1C0816D31A6B}"/>
          </ac:spMkLst>
        </pc:spChg>
        <pc:spChg chg="add del mod">
          <ac:chgData name="Lei Wan" userId="86aeebfc-b218-4e39-8732-281d44f077ea" providerId="ADAL" clId="{77241A14-DA58-47BB-AD35-2C4AEC68361F}" dt="2021-10-11T10:47:56.767" v="4524"/>
          <ac:spMkLst>
            <pc:docMk/>
            <pc:sldMk cId="2413194398" sldId="388"/>
            <ac:spMk id="39" creationId="{D1C39583-AF7B-4DA6-B838-3E906C3688BC}"/>
          </ac:spMkLst>
        </pc:spChg>
        <pc:spChg chg="add del mod">
          <ac:chgData name="Lei Wan" userId="86aeebfc-b218-4e39-8732-281d44f077ea" providerId="ADAL" clId="{77241A14-DA58-47BB-AD35-2C4AEC68361F}" dt="2021-10-11T10:47:56.767" v="4524"/>
          <ac:spMkLst>
            <pc:docMk/>
            <pc:sldMk cId="2413194398" sldId="388"/>
            <ac:spMk id="40" creationId="{E8E4850B-A6E6-4C7A-B0D8-3C0F5C24840F}"/>
          </ac:spMkLst>
        </pc:spChg>
        <pc:spChg chg="add del mod">
          <ac:chgData name="Lei Wan" userId="86aeebfc-b218-4e39-8732-281d44f077ea" providerId="ADAL" clId="{77241A14-DA58-47BB-AD35-2C4AEC68361F}" dt="2021-10-11T10:47:56.767" v="4524"/>
          <ac:spMkLst>
            <pc:docMk/>
            <pc:sldMk cId="2413194398" sldId="388"/>
            <ac:spMk id="44" creationId="{F3F73A58-93B4-4754-B583-70BB11E7F1F1}"/>
          </ac:spMkLst>
        </pc:spChg>
        <pc:spChg chg="add del mod">
          <ac:chgData name="Lei Wan" userId="86aeebfc-b218-4e39-8732-281d44f077ea" providerId="ADAL" clId="{77241A14-DA58-47BB-AD35-2C4AEC68361F}" dt="2021-10-11T10:47:56.767" v="4524"/>
          <ac:spMkLst>
            <pc:docMk/>
            <pc:sldMk cId="2413194398" sldId="388"/>
            <ac:spMk id="45" creationId="{8B27F87A-FC9A-421B-9198-2CA78DB42013}"/>
          </ac:spMkLst>
        </pc:spChg>
        <pc:spChg chg="mod">
          <ac:chgData name="Lei Wan" userId="86aeebfc-b218-4e39-8732-281d44f077ea" providerId="ADAL" clId="{77241A14-DA58-47BB-AD35-2C4AEC68361F}" dt="2021-10-11T10:47:55.301" v="4523"/>
          <ac:spMkLst>
            <pc:docMk/>
            <pc:sldMk cId="2413194398" sldId="388"/>
            <ac:spMk id="48" creationId="{8878156E-88B0-4C62-8F77-A58105BBBBEC}"/>
          </ac:spMkLst>
        </pc:spChg>
        <pc:spChg chg="mod">
          <ac:chgData name="Lei Wan" userId="86aeebfc-b218-4e39-8732-281d44f077ea" providerId="ADAL" clId="{77241A14-DA58-47BB-AD35-2C4AEC68361F}" dt="2021-10-11T10:47:55.301" v="4523"/>
          <ac:spMkLst>
            <pc:docMk/>
            <pc:sldMk cId="2413194398" sldId="388"/>
            <ac:spMk id="51" creationId="{FBE629B4-8612-448F-AD1B-0C67AD17C2E2}"/>
          </ac:spMkLst>
        </pc:spChg>
        <pc:spChg chg="add del mod">
          <ac:chgData name="Lei Wan" userId="86aeebfc-b218-4e39-8732-281d44f077ea" providerId="ADAL" clId="{77241A14-DA58-47BB-AD35-2C4AEC68361F}" dt="2021-10-11T10:47:56.767" v="4524"/>
          <ac:spMkLst>
            <pc:docMk/>
            <pc:sldMk cId="2413194398" sldId="388"/>
            <ac:spMk id="53" creationId="{DAC1C91A-D397-4AC7-A1C3-73CB6602F3A1}"/>
          </ac:spMkLst>
        </pc:spChg>
        <pc:spChg chg="add del mod">
          <ac:chgData name="Lei Wan" userId="86aeebfc-b218-4e39-8732-281d44f077ea" providerId="ADAL" clId="{77241A14-DA58-47BB-AD35-2C4AEC68361F}" dt="2021-10-11T10:47:56.767" v="4524"/>
          <ac:spMkLst>
            <pc:docMk/>
            <pc:sldMk cId="2413194398" sldId="388"/>
            <ac:spMk id="54" creationId="{25B5BC4C-04BC-4A01-B8CE-7858BC7632AD}"/>
          </ac:spMkLst>
        </pc:spChg>
        <pc:spChg chg="add del mod">
          <ac:chgData name="Lei Wan" userId="86aeebfc-b218-4e39-8732-281d44f077ea" providerId="ADAL" clId="{77241A14-DA58-47BB-AD35-2C4AEC68361F}" dt="2021-10-11T10:47:56.767" v="4524"/>
          <ac:spMkLst>
            <pc:docMk/>
            <pc:sldMk cId="2413194398" sldId="388"/>
            <ac:spMk id="55" creationId="{F0D88E8E-AF61-4255-B0CB-97B452EFCAB9}"/>
          </ac:spMkLst>
        </pc:spChg>
        <pc:spChg chg="mod">
          <ac:chgData name="Lei Wan" userId="86aeebfc-b218-4e39-8732-281d44f077ea" providerId="ADAL" clId="{77241A14-DA58-47BB-AD35-2C4AEC68361F}" dt="2021-10-11T10:47:55.301" v="4523"/>
          <ac:spMkLst>
            <pc:docMk/>
            <pc:sldMk cId="2413194398" sldId="388"/>
            <ac:spMk id="58" creationId="{482C6807-C57B-4487-BDB4-A8509FF77B22}"/>
          </ac:spMkLst>
        </pc:spChg>
        <pc:spChg chg="add del mod">
          <ac:chgData name="Lei Wan" userId="86aeebfc-b218-4e39-8732-281d44f077ea" providerId="ADAL" clId="{77241A14-DA58-47BB-AD35-2C4AEC68361F}" dt="2021-10-11T10:47:56.767" v="4524"/>
          <ac:spMkLst>
            <pc:docMk/>
            <pc:sldMk cId="2413194398" sldId="388"/>
            <ac:spMk id="59" creationId="{C566C987-5955-4C18-B8BC-EC412302957A}"/>
          </ac:spMkLst>
        </pc:spChg>
        <pc:spChg chg="add del mod">
          <ac:chgData name="Lei Wan" userId="86aeebfc-b218-4e39-8732-281d44f077ea" providerId="ADAL" clId="{77241A14-DA58-47BB-AD35-2C4AEC68361F}" dt="2021-10-11T10:47:56.767" v="4524"/>
          <ac:spMkLst>
            <pc:docMk/>
            <pc:sldMk cId="2413194398" sldId="388"/>
            <ac:spMk id="60" creationId="{949966EA-A569-466C-8703-0CF5F45B2D12}"/>
          </ac:spMkLst>
        </pc:spChg>
        <pc:spChg chg="mod">
          <ac:chgData name="Lei Wan" userId="86aeebfc-b218-4e39-8732-281d44f077ea" providerId="ADAL" clId="{77241A14-DA58-47BB-AD35-2C4AEC68361F}" dt="2021-10-11T10:47:55.301" v="4523"/>
          <ac:spMkLst>
            <pc:docMk/>
            <pc:sldMk cId="2413194398" sldId="388"/>
            <ac:spMk id="64" creationId="{F750F319-DCBF-4448-9B97-A4BB56EE4EB6}"/>
          </ac:spMkLst>
        </pc:spChg>
        <pc:spChg chg="add del mod">
          <ac:chgData name="Lei Wan" userId="86aeebfc-b218-4e39-8732-281d44f077ea" providerId="ADAL" clId="{77241A14-DA58-47BB-AD35-2C4AEC68361F}" dt="2021-10-11T10:47:56.767" v="4524"/>
          <ac:spMkLst>
            <pc:docMk/>
            <pc:sldMk cId="2413194398" sldId="388"/>
            <ac:spMk id="65" creationId="{2C1F9C77-0163-4C70-B6C8-88AA42E8A1C9}"/>
          </ac:spMkLst>
        </pc:spChg>
        <pc:spChg chg="add del mod">
          <ac:chgData name="Lei Wan" userId="86aeebfc-b218-4e39-8732-281d44f077ea" providerId="ADAL" clId="{77241A14-DA58-47BB-AD35-2C4AEC68361F}" dt="2021-10-11T10:47:56.767" v="4524"/>
          <ac:spMkLst>
            <pc:docMk/>
            <pc:sldMk cId="2413194398" sldId="388"/>
            <ac:spMk id="66" creationId="{DC0B9728-4133-428A-89FD-1D08B87647E7}"/>
          </ac:spMkLst>
        </pc:spChg>
        <pc:spChg chg="add del mod">
          <ac:chgData name="Lei Wan" userId="86aeebfc-b218-4e39-8732-281d44f077ea" providerId="ADAL" clId="{77241A14-DA58-47BB-AD35-2C4AEC68361F}" dt="2021-10-11T10:47:56.767" v="4524"/>
          <ac:spMkLst>
            <pc:docMk/>
            <pc:sldMk cId="2413194398" sldId="388"/>
            <ac:spMk id="67" creationId="{CCAC5595-938F-4DC0-AE55-1A6A49A6A902}"/>
          </ac:spMkLst>
        </pc:spChg>
        <pc:spChg chg="add mod">
          <ac:chgData name="Lei Wan" userId="86aeebfc-b218-4e39-8732-281d44f077ea" providerId="ADAL" clId="{77241A14-DA58-47BB-AD35-2C4AEC68361F}" dt="2021-10-11T12:59:05.832" v="6279" actId="1076"/>
          <ac:spMkLst>
            <pc:docMk/>
            <pc:sldMk cId="2413194398" sldId="388"/>
            <ac:spMk id="68" creationId="{A1C0581B-C0D5-47B6-92AF-4F7E5EC1627D}"/>
          </ac:spMkLst>
        </pc:spChg>
        <pc:grpChg chg="add mod topLvl">
          <ac:chgData name="Lei Wan" userId="86aeebfc-b218-4e39-8732-281d44f077ea" providerId="ADAL" clId="{77241A14-DA58-47BB-AD35-2C4AEC68361F}" dt="2021-10-11T10:47:31.854" v="4520" actId="164"/>
          <ac:grpSpMkLst>
            <pc:docMk/>
            <pc:sldMk cId="2413194398" sldId="388"/>
            <ac:grpSpMk id="12" creationId="{808EEE15-F1D9-48FC-BBE6-640166EB3593}"/>
          </ac:grpSpMkLst>
        </pc:grpChg>
        <pc:grpChg chg="add mod topLvl">
          <ac:chgData name="Lei Wan" userId="86aeebfc-b218-4e39-8732-281d44f077ea" providerId="ADAL" clId="{77241A14-DA58-47BB-AD35-2C4AEC68361F}" dt="2021-10-11T10:47:31.854" v="4520" actId="164"/>
          <ac:grpSpMkLst>
            <pc:docMk/>
            <pc:sldMk cId="2413194398" sldId="388"/>
            <ac:grpSpMk id="15" creationId="{D995F142-8622-48BE-8AA8-3B43C9E0E20C}"/>
          </ac:grpSpMkLst>
        </pc:grpChg>
        <pc:grpChg chg="add mod topLvl">
          <ac:chgData name="Lei Wan" userId="86aeebfc-b218-4e39-8732-281d44f077ea" providerId="ADAL" clId="{77241A14-DA58-47BB-AD35-2C4AEC68361F}" dt="2021-10-11T10:47:31.854" v="4520" actId="164"/>
          <ac:grpSpMkLst>
            <pc:docMk/>
            <pc:sldMk cId="2413194398" sldId="388"/>
            <ac:grpSpMk id="22" creationId="{0A4814B5-F36B-4811-9EFB-26E4C7B3F1FF}"/>
          </ac:grpSpMkLst>
        </pc:grpChg>
        <pc:grpChg chg="add mod topLvl">
          <ac:chgData name="Lei Wan" userId="86aeebfc-b218-4e39-8732-281d44f077ea" providerId="ADAL" clId="{77241A14-DA58-47BB-AD35-2C4AEC68361F}" dt="2021-10-11T10:47:31.854" v="4520" actId="164"/>
          <ac:grpSpMkLst>
            <pc:docMk/>
            <pc:sldMk cId="2413194398" sldId="388"/>
            <ac:grpSpMk id="28" creationId="{EA88252B-52D7-4CAC-B65C-535895BF5838}"/>
          </ac:grpSpMkLst>
        </pc:grpChg>
        <pc:grpChg chg="add del mod">
          <ac:chgData name="Lei Wan" userId="86aeebfc-b218-4e39-8732-281d44f077ea" providerId="ADAL" clId="{77241A14-DA58-47BB-AD35-2C4AEC68361F}" dt="2021-10-11T10:47:14.341" v="4519" actId="165"/>
          <ac:grpSpMkLst>
            <pc:docMk/>
            <pc:sldMk cId="2413194398" sldId="388"/>
            <ac:grpSpMk id="34" creationId="{80E4E8D4-AB42-4E62-8E8D-632EDD18A180}"/>
          </ac:grpSpMkLst>
        </pc:grpChg>
        <pc:grpChg chg="add mod">
          <ac:chgData name="Lei Wan" userId="86aeebfc-b218-4e39-8732-281d44f077ea" providerId="ADAL" clId="{77241A14-DA58-47BB-AD35-2C4AEC68361F}" dt="2021-10-11T11:17:41.914" v="4656" actId="1076"/>
          <ac:grpSpMkLst>
            <pc:docMk/>
            <pc:sldMk cId="2413194398" sldId="388"/>
            <ac:grpSpMk id="35" creationId="{524CCDB3-C801-461D-9C7C-BF6334149CAD}"/>
          </ac:grpSpMkLst>
        </pc:grpChg>
        <pc:grpChg chg="add del mod">
          <ac:chgData name="Lei Wan" userId="86aeebfc-b218-4e39-8732-281d44f077ea" providerId="ADAL" clId="{77241A14-DA58-47BB-AD35-2C4AEC68361F}" dt="2021-10-11T10:47:56.767" v="4524"/>
          <ac:grpSpMkLst>
            <pc:docMk/>
            <pc:sldMk cId="2413194398" sldId="388"/>
            <ac:grpSpMk id="46" creationId="{F7B06215-3EC8-4B65-A9B2-EC5024208D5C}"/>
          </ac:grpSpMkLst>
        </pc:grpChg>
        <pc:grpChg chg="add del mod">
          <ac:chgData name="Lei Wan" userId="86aeebfc-b218-4e39-8732-281d44f077ea" providerId="ADAL" clId="{77241A14-DA58-47BB-AD35-2C4AEC68361F}" dt="2021-10-11T10:47:56.767" v="4524"/>
          <ac:grpSpMkLst>
            <pc:docMk/>
            <pc:sldMk cId="2413194398" sldId="388"/>
            <ac:grpSpMk id="49" creationId="{A590EBDC-C87A-47E5-9355-402B82CB3DDB}"/>
          </ac:grpSpMkLst>
        </pc:grpChg>
        <pc:grpChg chg="add del mod">
          <ac:chgData name="Lei Wan" userId="86aeebfc-b218-4e39-8732-281d44f077ea" providerId="ADAL" clId="{77241A14-DA58-47BB-AD35-2C4AEC68361F}" dt="2021-10-11T10:47:56.767" v="4524"/>
          <ac:grpSpMkLst>
            <pc:docMk/>
            <pc:sldMk cId="2413194398" sldId="388"/>
            <ac:grpSpMk id="56" creationId="{71ECF5DC-29B7-4A9C-B7B3-5F9C9BA70AD6}"/>
          </ac:grpSpMkLst>
        </pc:grpChg>
        <pc:grpChg chg="add del mod">
          <ac:chgData name="Lei Wan" userId="86aeebfc-b218-4e39-8732-281d44f077ea" providerId="ADAL" clId="{77241A14-DA58-47BB-AD35-2C4AEC68361F}" dt="2021-10-11T10:47:56.767" v="4524"/>
          <ac:grpSpMkLst>
            <pc:docMk/>
            <pc:sldMk cId="2413194398" sldId="388"/>
            <ac:grpSpMk id="62" creationId="{4769111D-93C7-433A-BA3F-55C80C14A9DD}"/>
          </ac:grpSpMkLst>
        </pc:grpChg>
        <pc:picChg chg="add mod topLvl">
          <ac:chgData name="Lei Wan" userId="86aeebfc-b218-4e39-8732-281d44f077ea" providerId="ADAL" clId="{77241A14-DA58-47BB-AD35-2C4AEC68361F}" dt="2021-10-11T11:00:43.317" v="4579" actId="1076"/>
          <ac:picMkLst>
            <pc:docMk/>
            <pc:sldMk cId="2413194398" sldId="388"/>
            <ac:picMk id="2" creationId="{D4E1C4A9-EFCE-4C81-AC01-4B37E07076FB}"/>
          </ac:picMkLst>
        </pc:picChg>
        <pc:picChg chg="add mod topLvl">
          <ac:chgData name="Lei Wan" userId="86aeebfc-b218-4e39-8732-281d44f077ea" providerId="ADAL" clId="{77241A14-DA58-47BB-AD35-2C4AEC68361F}" dt="2021-10-11T11:00:09.054" v="4572" actId="14100"/>
          <ac:picMkLst>
            <pc:docMk/>
            <pc:sldMk cId="2413194398" sldId="388"/>
            <ac:picMk id="3" creationId="{3E3AE9CF-60E1-40EE-B4F8-41FB3DD5E974}"/>
          </ac:picMkLst>
        </pc:picChg>
        <pc:picChg chg="add mod topLvl">
          <ac:chgData name="Lei Wan" userId="86aeebfc-b218-4e39-8732-281d44f077ea" providerId="ADAL" clId="{77241A14-DA58-47BB-AD35-2C4AEC68361F}" dt="2021-10-11T10:59:47.702" v="4569" actId="1076"/>
          <ac:picMkLst>
            <pc:docMk/>
            <pc:sldMk cId="2413194398" sldId="388"/>
            <ac:picMk id="4" creationId="{DD50334C-5580-4124-B3A0-49A7AB3A18C1}"/>
          </ac:picMkLst>
        </pc:picChg>
        <pc:picChg chg="add mod topLvl">
          <ac:chgData name="Lei Wan" userId="86aeebfc-b218-4e39-8732-281d44f077ea" providerId="ADAL" clId="{77241A14-DA58-47BB-AD35-2C4AEC68361F}" dt="2021-10-11T10:59:53.260" v="4570" actId="1076"/>
          <ac:picMkLst>
            <pc:docMk/>
            <pc:sldMk cId="2413194398" sldId="388"/>
            <ac:picMk id="7" creationId="{ADEDF690-946A-4E1B-8025-FDC26F2A686B}"/>
          </ac:picMkLst>
        </pc:picChg>
        <pc:picChg chg="add mod topLvl">
          <ac:chgData name="Lei Wan" userId="86aeebfc-b218-4e39-8732-281d44f077ea" providerId="ADAL" clId="{77241A14-DA58-47BB-AD35-2C4AEC68361F}" dt="2021-10-11T11:01:20.925" v="4591" actId="1076"/>
          <ac:picMkLst>
            <pc:docMk/>
            <pc:sldMk cId="2413194398" sldId="388"/>
            <ac:picMk id="8" creationId="{C861CC40-9126-4860-A530-54729D7569EC}"/>
          </ac:picMkLst>
        </pc:picChg>
        <pc:picChg chg="add mod topLvl">
          <ac:chgData name="Lei Wan" userId="86aeebfc-b218-4e39-8732-281d44f077ea" providerId="ADAL" clId="{77241A14-DA58-47BB-AD35-2C4AEC68361F}" dt="2021-10-11T11:02:22.501" v="4610" actId="1076"/>
          <ac:picMkLst>
            <pc:docMk/>
            <pc:sldMk cId="2413194398" sldId="388"/>
            <ac:picMk id="9" creationId="{B94FAFE6-7196-446A-B6B5-3D10A73C4846}"/>
          </ac:picMkLst>
        </pc:picChg>
        <pc:picChg chg="mod">
          <ac:chgData name="Lei Wan" userId="86aeebfc-b218-4e39-8732-281d44f077ea" providerId="ADAL" clId="{77241A14-DA58-47BB-AD35-2C4AEC68361F}" dt="2021-10-11T11:03:29.488" v="4618" actId="1440"/>
          <ac:picMkLst>
            <pc:docMk/>
            <pc:sldMk cId="2413194398" sldId="388"/>
            <ac:picMk id="13" creationId="{40D1E284-EFDD-4C1A-8DA9-CC2A2D8C7AED}"/>
          </ac:picMkLst>
        </pc:picChg>
        <pc:picChg chg="mod">
          <ac:chgData name="Lei Wan" userId="86aeebfc-b218-4e39-8732-281d44f077ea" providerId="ADAL" clId="{77241A14-DA58-47BB-AD35-2C4AEC68361F}" dt="2021-10-11T11:17:37.738" v="4655" actId="1076"/>
          <ac:picMkLst>
            <pc:docMk/>
            <pc:sldMk cId="2413194398" sldId="388"/>
            <ac:picMk id="16" creationId="{C87BB7DB-E5E5-4FBA-A5DA-FF7CCA6C1EB4}"/>
          </ac:picMkLst>
        </pc:picChg>
        <pc:picChg chg="add mod topLvl">
          <ac:chgData name="Lei Wan" userId="86aeebfc-b218-4e39-8732-281d44f077ea" providerId="ADAL" clId="{77241A14-DA58-47BB-AD35-2C4AEC68361F}" dt="2021-10-11T11:00:46.254" v="4581" actId="1076"/>
          <ac:picMkLst>
            <pc:docMk/>
            <pc:sldMk cId="2413194398" sldId="388"/>
            <ac:picMk id="18" creationId="{7B5ED19F-1468-4DAF-BBFF-5DA37A82260F}"/>
          </ac:picMkLst>
        </pc:picChg>
        <pc:picChg chg="mod">
          <ac:chgData name="Lei Wan" userId="86aeebfc-b218-4e39-8732-281d44f077ea" providerId="ADAL" clId="{77241A14-DA58-47BB-AD35-2C4AEC68361F}" dt="2021-10-11T11:02:45.780" v="4616" actId="1076"/>
          <ac:picMkLst>
            <pc:docMk/>
            <pc:sldMk cId="2413194398" sldId="388"/>
            <ac:picMk id="23" creationId="{82184A7C-D17E-4B99-80E9-40205BF7786B}"/>
          </ac:picMkLst>
        </pc:picChg>
        <pc:picChg chg="add mod topLvl">
          <ac:chgData name="Lei Wan" userId="86aeebfc-b218-4e39-8732-281d44f077ea" providerId="ADAL" clId="{77241A14-DA58-47BB-AD35-2C4AEC68361F}" dt="2021-10-11T10:47:31.854" v="4520" actId="164"/>
          <ac:picMkLst>
            <pc:docMk/>
            <pc:sldMk cId="2413194398" sldId="388"/>
            <ac:picMk id="27" creationId="{FAB56D33-B6E2-4AEF-985F-8FC04C257A99}"/>
          </ac:picMkLst>
        </pc:picChg>
        <pc:picChg chg="mod">
          <ac:chgData name="Lei Wan" userId="86aeebfc-b218-4e39-8732-281d44f077ea" providerId="ADAL" clId="{77241A14-DA58-47BB-AD35-2C4AEC68361F}" dt="2021-10-11T10:47:14.341" v="4519" actId="165"/>
          <ac:picMkLst>
            <pc:docMk/>
            <pc:sldMk cId="2413194398" sldId="388"/>
            <ac:picMk id="29" creationId="{7BE797E9-9BCC-4F63-841D-7B2495DA2727}"/>
          </ac:picMkLst>
        </pc:picChg>
        <pc:picChg chg="add del mod">
          <ac:chgData name="Lei Wan" userId="86aeebfc-b218-4e39-8732-281d44f077ea" providerId="ADAL" clId="{77241A14-DA58-47BB-AD35-2C4AEC68361F}" dt="2021-10-11T10:47:56.767" v="4524"/>
          <ac:picMkLst>
            <pc:docMk/>
            <pc:sldMk cId="2413194398" sldId="388"/>
            <ac:picMk id="36" creationId="{EEAA1A71-5073-4495-8D5F-9290EFA02779}"/>
          </ac:picMkLst>
        </pc:picChg>
        <pc:picChg chg="add del mod">
          <ac:chgData name="Lei Wan" userId="86aeebfc-b218-4e39-8732-281d44f077ea" providerId="ADAL" clId="{77241A14-DA58-47BB-AD35-2C4AEC68361F}" dt="2021-10-11T10:47:56.767" v="4524"/>
          <ac:picMkLst>
            <pc:docMk/>
            <pc:sldMk cId="2413194398" sldId="388"/>
            <ac:picMk id="37" creationId="{40333E26-949E-4418-9B7A-AD08B4EEF899}"/>
          </ac:picMkLst>
        </pc:picChg>
        <pc:picChg chg="add del mod">
          <ac:chgData name="Lei Wan" userId="86aeebfc-b218-4e39-8732-281d44f077ea" providerId="ADAL" clId="{77241A14-DA58-47BB-AD35-2C4AEC68361F}" dt="2021-10-11T10:47:56.767" v="4524"/>
          <ac:picMkLst>
            <pc:docMk/>
            <pc:sldMk cId="2413194398" sldId="388"/>
            <ac:picMk id="38" creationId="{B036355C-60AC-4D6C-B821-C1981BE130C3}"/>
          </ac:picMkLst>
        </pc:picChg>
        <pc:picChg chg="add del mod">
          <ac:chgData name="Lei Wan" userId="86aeebfc-b218-4e39-8732-281d44f077ea" providerId="ADAL" clId="{77241A14-DA58-47BB-AD35-2C4AEC68361F}" dt="2021-10-11T10:47:56.767" v="4524"/>
          <ac:picMkLst>
            <pc:docMk/>
            <pc:sldMk cId="2413194398" sldId="388"/>
            <ac:picMk id="41" creationId="{02FD1F3C-E3C6-4832-8327-02FABDA73B8D}"/>
          </ac:picMkLst>
        </pc:picChg>
        <pc:picChg chg="add del mod">
          <ac:chgData name="Lei Wan" userId="86aeebfc-b218-4e39-8732-281d44f077ea" providerId="ADAL" clId="{77241A14-DA58-47BB-AD35-2C4AEC68361F}" dt="2021-10-11T10:47:56.767" v="4524"/>
          <ac:picMkLst>
            <pc:docMk/>
            <pc:sldMk cId="2413194398" sldId="388"/>
            <ac:picMk id="42" creationId="{8D57899D-A3D5-44B0-AF56-B578D9D57AFE}"/>
          </ac:picMkLst>
        </pc:picChg>
        <pc:picChg chg="add del mod">
          <ac:chgData name="Lei Wan" userId="86aeebfc-b218-4e39-8732-281d44f077ea" providerId="ADAL" clId="{77241A14-DA58-47BB-AD35-2C4AEC68361F}" dt="2021-10-11T10:47:56.767" v="4524"/>
          <ac:picMkLst>
            <pc:docMk/>
            <pc:sldMk cId="2413194398" sldId="388"/>
            <ac:picMk id="43" creationId="{19363724-6CFB-49D8-B593-D4FCB88B6A1B}"/>
          </ac:picMkLst>
        </pc:picChg>
        <pc:picChg chg="mod">
          <ac:chgData name="Lei Wan" userId="86aeebfc-b218-4e39-8732-281d44f077ea" providerId="ADAL" clId="{77241A14-DA58-47BB-AD35-2C4AEC68361F}" dt="2021-10-11T10:47:55.301" v="4523"/>
          <ac:picMkLst>
            <pc:docMk/>
            <pc:sldMk cId="2413194398" sldId="388"/>
            <ac:picMk id="47" creationId="{CEE7100A-DE1C-46A0-A73F-D9A05C6E0790}"/>
          </ac:picMkLst>
        </pc:picChg>
        <pc:picChg chg="mod">
          <ac:chgData name="Lei Wan" userId="86aeebfc-b218-4e39-8732-281d44f077ea" providerId="ADAL" clId="{77241A14-DA58-47BB-AD35-2C4AEC68361F}" dt="2021-10-11T10:47:55.301" v="4523"/>
          <ac:picMkLst>
            <pc:docMk/>
            <pc:sldMk cId="2413194398" sldId="388"/>
            <ac:picMk id="50" creationId="{47BA7150-C981-461E-9923-239E207A89A2}"/>
          </ac:picMkLst>
        </pc:picChg>
        <pc:picChg chg="add del mod">
          <ac:chgData name="Lei Wan" userId="86aeebfc-b218-4e39-8732-281d44f077ea" providerId="ADAL" clId="{77241A14-DA58-47BB-AD35-2C4AEC68361F}" dt="2021-10-11T10:47:56.767" v="4524"/>
          <ac:picMkLst>
            <pc:docMk/>
            <pc:sldMk cId="2413194398" sldId="388"/>
            <ac:picMk id="52" creationId="{89A4596D-B112-4901-86F4-84676B637C53}"/>
          </ac:picMkLst>
        </pc:picChg>
        <pc:picChg chg="mod">
          <ac:chgData name="Lei Wan" userId="86aeebfc-b218-4e39-8732-281d44f077ea" providerId="ADAL" clId="{77241A14-DA58-47BB-AD35-2C4AEC68361F}" dt="2021-10-11T10:47:55.301" v="4523"/>
          <ac:picMkLst>
            <pc:docMk/>
            <pc:sldMk cId="2413194398" sldId="388"/>
            <ac:picMk id="57" creationId="{76015B8C-416B-41E2-84FD-D4DE8CC08F71}"/>
          </ac:picMkLst>
        </pc:picChg>
        <pc:picChg chg="add del mod">
          <ac:chgData name="Lei Wan" userId="86aeebfc-b218-4e39-8732-281d44f077ea" providerId="ADAL" clId="{77241A14-DA58-47BB-AD35-2C4AEC68361F}" dt="2021-10-11T10:47:56.767" v="4524"/>
          <ac:picMkLst>
            <pc:docMk/>
            <pc:sldMk cId="2413194398" sldId="388"/>
            <ac:picMk id="61" creationId="{2D4A65A0-2DE3-42D5-86EA-9C2B0096AFF3}"/>
          </ac:picMkLst>
        </pc:picChg>
        <pc:picChg chg="mod">
          <ac:chgData name="Lei Wan" userId="86aeebfc-b218-4e39-8732-281d44f077ea" providerId="ADAL" clId="{77241A14-DA58-47BB-AD35-2C4AEC68361F}" dt="2021-10-11T10:47:55.301" v="4523"/>
          <ac:picMkLst>
            <pc:docMk/>
            <pc:sldMk cId="2413194398" sldId="388"/>
            <ac:picMk id="63" creationId="{50797DC7-97C6-4081-853C-5A54357A2987}"/>
          </ac:picMkLst>
        </pc:picChg>
      </pc:sldChg>
      <pc:sldChg chg="addSp delSp modSp add mod">
        <pc:chgData name="Lei Wan" userId="86aeebfc-b218-4e39-8732-281d44f077ea" providerId="ADAL" clId="{77241A14-DA58-47BB-AD35-2C4AEC68361F}" dt="2021-10-16T20:00:25.778" v="7816" actId="1076"/>
        <pc:sldMkLst>
          <pc:docMk/>
          <pc:sldMk cId="3011637290" sldId="389"/>
        </pc:sldMkLst>
        <pc:spChg chg="add del mod">
          <ac:chgData name="Lei Wan" userId="86aeebfc-b218-4e39-8732-281d44f077ea" providerId="ADAL" clId="{77241A14-DA58-47BB-AD35-2C4AEC68361F}" dt="2021-10-11T11:18:44.915" v="4668" actId="478"/>
          <ac:spMkLst>
            <pc:docMk/>
            <pc:sldMk cId="3011637290" sldId="389"/>
            <ac:spMk id="2" creationId="{0035E3D4-D9F2-42C5-97DF-5454D303AC04}"/>
          </ac:spMkLst>
        </pc:spChg>
        <pc:spChg chg="add mod">
          <ac:chgData name="Lei Wan" userId="86aeebfc-b218-4e39-8732-281d44f077ea" providerId="ADAL" clId="{77241A14-DA58-47BB-AD35-2C4AEC68361F}" dt="2021-10-11T11:18:58.866" v="4674" actId="113"/>
          <ac:spMkLst>
            <pc:docMk/>
            <pc:sldMk cId="3011637290" sldId="389"/>
            <ac:spMk id="3" creationId="{4579C346-0D0E-4679-A1E6-027B27C9280B}"/>
          </ac:spMkLst>
        </pc:spChg>
        <pc:spChg chg="add del mod">
          <ac:chgData name="Lei Wan" userId="86aeebfc-b218-4e39-8732-281d44f077ea" providerId="ADAL" clId="{77241A14-DA58-47BB-AD35-2C4AEC68361F}" dt="2021-10-11T11:23:10.675" v="4796" actId="478"/>
          <ac:spMkLst>
            <pc:docMk/>
            <pc:sldMk cId="3011637290" sldId="389"/>
            <ac:spMk id="4" creationId="{91A2CA38-4A8A-4990-88E1-21C4E6F2CFD8}"/>
          </ac:spMkLst>
        </pc:spChg>
        <pc:spChg chg="add mod">
          <ac:chgData name="Lei Wan" userId="86aeebfc-b218-4e39-8732-281d44f077ea" providerId="ADAL" clId="{77241A14-DA58-47BB-AD35-2C4AEC68361F}" dt="2021-10-11T11:18:41.954" v="4667" actId="1076"/>
          <ac:spMkLst>
            <pc:docMk/>
            <pc:sldMk cId="3011637290" sldId="389"/>
            <ac:spMk id="5" creationId="{F5D4B7D0-D53E-4439-BE83-8C7551E3EA37}"/>
          </ac:spMkLst>
        </pc:spChg>
        <pc:spChg chg="mod">
          <ac:chgData name="Lei Wan" userId="86aeebfc-b218-4e39-8732-281d44f077ea" providerId="ADAL" clId="{77241A14-DA58-47BB-AD35-2C4AEC68361F}" dt="2021-10-16T20:00:23.011" v="7815" actId="1076"/>
          <ac:spMkLst>
            <pc:docMk/>
            <pc:sldMk cId="3011637290" sldId="389"/>
            <ac:spMk id="11" creationId="{2099EC1E-4863-40ED-B213-C359F7B6143D}"/>
          </ac:spMkLst>
        </pc:spChg>
        <pc:spChg chg="mod">
          <ac:chgData name="Lei Wan" userId="86aeebfc-b218-4e39-8732-281d44f077ea" providerId="ADAL" clId="{77241A14-DA58-47BB-AD35-2C4AEC68361F}" dt="2021-10-16T20:00:25.778" v="7816" actId="1076"/>
          <ac:spMkLst>
            <pc:docMk/>
            <pc:sldMk cId="3011637290" sldId="389"/>
            <ac:spMk id="12" creationId="{DEA1BF14-1E15-43CF-B71C-B45E1389B63C}"/>
          </ac:spMkLst>
        </pc:spChg>
        <pc:spChg chg="mod">
          <ac:chgData name="Lei Wan" userId="86aeebfc-b218-4e39-8732-281d44f077ea" providerId="ADAL" clId="{77241A14-DA58-47BB-AD35-2C4AEC68361F}" dt="2021-10-11T10:50:33.463" v="4549" actId="1076"/>
          <ac:spMkLst>
            <pc:docMk/>
            <pc:sldMk cId="3011637290" sldId="389"/>
            <ac:spMk id="13" creationId="{125D075F-5C6E-4B73-ACDF-0B8BF8C7B867}"/>
          </ac:spMkLst>
        </pc:spChg>
        <pc:spChg chg="mod">
          <ac:chgData name="Lei Wan" userId="86aeebfc-b218-4e39-8732-281d44f077ea" providerId="ADAL" clId="{77241A14-DA58-47BB-AD35-2C4AEC68361F}" dt="2021-10-11T10:50:33.463" v="4549" actId="1076"/>
          <ac:spMkLst>
            <pc:docMk/>
            <pc:sldMk cId="3011637290" sldId="389"/>
            <ac:spMk id="14" creationId="{6C02D3CC-E631-461B-8042-6A46889C570F}"/>
          </ac:spMkLst>
        </pc:spChg>
        <pc:spChg chg="mod">
          <ac:chgData name="Lei Wan" userId="86aeebfc-b218-4e39-8732-281d44f077ea" providerId="ADAL" clId="{77241A14-DA58-47BB-AD35-2C4AEC68361F}" dt="2021-10-11T11:18:11.602" v="4658" actId="1076"/>
          <ac:spMkLst>
            <pc:docMk/>
            <pc:sldMk cId="3011637290" sldId="389"/>
            <ac:spMk id="17" creationId="{06401B83-45DE-4754-9980-9D3AFAE3B7EB}"/>
          </ac:spMkLst>
        </pc:spChg>
        <pc:spChg chg="mod">
          <ac:chgData name="Lei Wan" userId="86aeebfc-b218-4e39-8732-281d44f077ea" providerId="ADAL" clId="{77241A14-DA58-47BB-AD35-2C4AEC68361F}" dt="2021-10-11T11:18:11.602" v="4658" actId="1076"/>
          <ac:spMkLst>
            <pc:docMk/>
            <pc:sldMk cId="3011637290" sldId="389"/>
            <ac:spMk id="20" creationId="{855221A5-5ED5-49ED-9C51-163A8AEC37E7}"/>
          </ac:spMkLst>
        </pc:spChg>
        <pc:spChg chg="mod">
          <ac:chgData name="Lei Wan" userId="86aeebfc-b218-4e39-8732-281d44f077ea" providerId="ADAL" clId="{77241A14-DA58-47BB-AD35-2C4AEC68361F}" dt="2021-10-11T11:18:11.602" v="4658" actId="1076"/>
          <ac:spMkLst>
            <pc:docMk/>
            <pc:sldMk cId="3011637290" sldId="389"/>
            <ac:spMk id="22" creationId="{81FAFCBA-47CD-4FD4-8C81-8C7E838F88F0}"/>
          </ac:spMkLst>
        </pc:spChg>
        <pc:spChg chg="mod">
          <ac:chgData name="Lei Wan" userId="86aeebfc-b218-4e39-8732-281d44f077ea" providerId="ADAL" clId="{77241A14-DA58-47BB-AD35-2C4AEC68361F}" dt="2021-10-11T11:18:11.602" v="4658" actId="1076"/>
          <ac:spMkLst>
            <pc:docMk/>
            <pc:sldMk cId="3011637290" sldId="389"/>
            <ac:spMk id="23" creationId="{B4AF322D-9AFE-42E0-B20D-E3D625F98A47}"/>
          </ac:spMkLst>
        </pc:spChg>
        <pc:spChg chg="add mod">
          <ac:chgData name="Lei Wan" userId="86aeebfc-b218-4e39-8732-281d44f077ea" providerId="ADAL" clId="{77241A14-DA58-47BB-AD35-2C4AEC68361F}" dt="2021-10-11T14:44:38.166" v="6290" actId="1076"/>
          <ac:spMkLst>
            <pc:docMk/>
            <pc:sldMk cId="3011637290" sldId="389"/>
            <ac:spMk id="26" creationId="{D960F5FF-2F89-43FF-A773-B5B11B8F0615}"/>
          </ac:spMkLst>
        </pc:spChg>
        <pc:spChg chg="add del mod">
          <ac:chgData name="Lei Wan" userId="86aeebfc-b218-4e39-8732-281d44f077ea" providerId="ADAL" clId="{77241A14-DA58-47BB-AD35-2C4AEC68361F}" dt="2021-10-11T14:44:34.702" v="6289" actId="478"/>
          <ac:spMkLst>
            <pc:docMk/>
            <pc:sldMk cId="3011637290" sldId="389"/>
            <ac:spMk id="27" creationId="{BEDA2D0D-3D0C-49D8-99D1-D076FAD86479}"/>
          </ac:spMkLst>
        </pc:spChg>
        <pc:grpChg chg="add mod">
          <ac:chgData name="Lei Wan" userId="86aeebfc-b218-4e39-8732-281d44f077ea" providerId="ADAL" clId="{77241A14-DA58-47BB-AD35-2C4AEC68361F}" dt="2021-10-11T11:18:09.522" v="4657" actId="1076"/>
          <ac:grpSpMkLst>
            <pc:docMk/>
            <pc:sldMk cId="3011637290" sldId="389"/>
            <ac:grpSpMk id="7" creationId="{90F9DFB4-A741-4FFC-B193-BA54FF17BDBB}"/>
          </ac:grpSpMkLst>
        </pc:grpChg>
        <pc:grpChg chg="mod">
          <ac:chgData name="Lei Wan" userId="86aeebfc-b218-4e39-8732-281d44f077ea" providerId="ADAL" clId="{77241A14-DA58-47BB-AD35-2C4AEC68361F}" dt="2021-10-11T10:50:33.463" v="4549" actId="1076"/>
          <ac:grpSpMkLst>
            <pc:docMk/>
            <pc:sldMk cId="3011637290" sldId="389"/>
            <ac:grpSpMk id="8" creationId="{A492BFF2-5BCB-43A3-B004-73764757F3D9}"/>
          </ac:grpSpMkLst>
        </pc:grpChg>
        <pc:grpChg chg="mod">
          <ac:chgData name="Lei Wan" userId="86aeebfc-b218-4e39-8732-281d44f077ea" providerId="ADAL" clId="{77241A14-DA58-47BB-AD35-2C4AEC68361F}" dt="2021-10-11T10:50:33.463" v="4549" actId="1076"/>
          <ac:grpSpMkLst>
            <pc:docMk/>
            <pc:sldMk cId="3011637290" sldId="389"/>
            <ac:grpSpMk id="10" creationId="{304AE3A0-E966-4CC5-8D4E-E10EA4C0C7FA}"/>
          </ac:grpSpMkLst>
        </pc:grpChg>
        <pc:grpChg chg="add mod">
          <ac:chgData name="Lei Wan" userId="86aeebfc-b218-4e39-8732-281d44f077ea" providerId="ADAL" clId="{77241A14-DA58-47BB-AD35-2C4AEC68361F}" dt="2021-10-11T11:18:11.602" v="4658" actId="1076"/>
          <ac:grpSpMkLst>
            <pc:docMk/>
            <pc:sldMk cId="3011637290" sldId="389"/>
            <ac:grpSpMk id="16" creationId="{9615A3E3-1D8B-4ED0-9D58-EA9889C4DFD0}"/>
          </ac:grpSpMkLst>
        </pc:grpChg>
        <pc:grpChg chg="add mod">
          <ac:chgData name="Lei Wan" userId="86aeebfc-b218-4e39-8732-281d44f077ea" providerId="ADAL" clId="{77241A14-DA58-47BB-AD35-2C4AEC68361F}" dt="2021-10-11T11:18:21.978" v="4662" actId="1076"/>
          <ac:grpSpMkLst>
            <pc:docMk/>
            <pc:sldMk cId="3011637290" sldId="389"/>
            <ac:grpSpMk id="24" creationId="{2A39FA06-91D7-4519-ACAA-4DB94A7502C9}"/>
          </ac:grpSpMkLst>
        </pc:grpChg>
        <pc:picChg chg="add mod">
          <ac:chgData name="Lei Wan" userId="86aeebfc-b218-4e39-8732-281d44f077ea" providerId="ADAL" clId="{77241A14-DA58-47BB-AD35-2C4AEC68361F}" dt="2021-10-11T11:18:19.371" v="4660" actId="164"/>
          <ac:picMkLst>
            <pc:docMk/>
            <pc:sldMk cId="3011637290" sldId="389"/>
            <ac:picMk id="6" creationId="{40E48F78-67FC-4E09-919E-A48D8083DE99}"/>
          </ac:picMkLst>
        </pc:picChg>
        <pc:picChg chg="mod">
          <ac:chgData name="Lei Wan" userId="86aeebfc-b218-4e39-8732-281d44f077ea" providerId="ADAL" clId="{77241A14-DA58-47BB-AD35-2C4AEC68361F}" dt="2021-10-11T10:50:33.463" v="4549" actId="1076"/>
          <ac:picMkLst>
            <pc:docMk/>
            <pc:sldMk cId="3011637290" sldId="389"/>
            <ac:picMk id="9" creationId="{A724D47D-D4F4-4A48-872A-A1AE78DCB073}"/>
          </ac:picMkLst>
        </pc:picChg>
        <pc:picChg chg="add mod">
          <ac:chgData name="Lei Wan" userId="86aeebfc-b218-4e39-8732-281d44f077ea" providerId="ADAL" clId="{77241A14-DA58-47BB-AD35-2C4AEC68361F}" dt="2021-10-11T11:18:55.657" v="4672" actId="1076"/>
          <ac:picMkLst>
            <pc:docMk/>
            <pc:sldMk cId="3011637290" sldId="389"/>
            <ac:picMk id="15" creationId="{642656E3-7613-4EA1-8A92-FBC9A066FA57}"/>
          </ac:picMkLst>
        </pc:picChg>
        <pc:picChg chg="mod">
          <ac:chgData name="Lei Wan" userId="86aeebfc-b218-4e39-8732-281d44f077ea" providerId="ADAL" clId="{77241A14-DA58-47BB-AD35-2C4AEC68361F}" dt="2021-10-11T11:18:11.602" v="4658" actId="1076"/>
          <ac:picMkLst>
            <pc:docMk/>
            <pc:sldMk cId="3011637290" sldId="389"/>
            <ac:picMk id="18" creationId="{9B371562-7A02-4BCC-9204-92298A1151EE}"/>
          </ac:picMkLst>
        </pc:picChg>
        <pc:picChg chg="mod">
          <ac:chgData name="Lei Wan" userId="86aeebfc-b218-4e39-8732-281d44f077ea" providerId="ADAL" clId="{77241A14-DA58-47BB-AD35-2C4AEC68361F}" dt="2021-10-11T11:18:11.602" v="4658" actId="1076"/>
          <ac:picMkLst>
            <pc:docMk/>
            <pc:sldMk cId="3011637290" sldId="389"/>
            <ac:picMk id="19" creationId="{1E059135-6398-4167-964B-C35E99FC394B}"/>
          </ac:picMkLst>
        </pc:picChg>
        <pc:picChg chg="mod">
          <ac:chgData name="Lei Wan" userId="86aeebfc-b218-4e39-8732-281d44f077ea" providerId="ADAL" clId="{77241A14-DA58-47BB-AD35-2C4AEC68361F}" dt="2021-10-11T11:18:11.602" v="4658" actId="1076"/>
          <ac:picMkLst>
            <pc:docMk/>
            <pc:sldMk cId="3011637290" sldId="389"/>
            <ac:picMk id="21" creationId="{56C02E66-32DB-4751-A52E-4C1B51C5CE62}"/>
          </ac:picMkLst>
        </pc:picChg>
      </pc:sldChg>
      <pc:sldChg chg="addSp delSp modSp add mod">
        <pc:chgData name="Lei Wan" userId="86aeebfc-b218-4e39-8732-281d44f077ea" providerId="ADAL" clId="{77241A14-DA58-47BB-AD35-2C4AEC68361F}" dt="2021-10-16T20:35:00.364" v="7941" actId="20577"/>
        <pc:sldMkLst>
          <pc:docMk/>
          <pc:sldMk cId="870253842" sldId="390"/>
        </pc:sldMkLst>
        <pc:spChg chg="add mod">
          <ac:chgData name="Lei Wan" userId="86aeebfc-b218-4e39-8732-281d44f077ea" providerId="ADAL" clId="{77241A14-DA58-47BB-AD35-2C4AEC68361F}" dt="2021-10-14T09:08:50.934" v="7483" actId="14100"/>
          <ac:spMkLst>
            <pc:docMk/>
            <pc:sldMk cId="870253842" sldId="390"/>
            <ac:spMk id="7" creationId="{930CFC3A-C25B-4EBE-A1DD-3EA9A8CF0DAF}"/>
          </ac:spMkLst>
        </pc:spChg>
        <pc:spChg chg="add mod">
          <ac:chgData name="Lei Wan" userId="86aeebfc-b218-4e39-8732-281d44f077ea" providerId="ADAL" clId="{77241A14-DA58-47BB-AD35-2C4AEC68361F}" dt="2021-10-10T15:13:52.994" v="3096" actId="404"/>
          <ac:spMkLst>
            <pc:docMk/>
            <pc:sldMk cId="870253842" sldId="390"/>
            <ac:spMk id="23" creationId="{023DE45D-A332-476C-B9BB-838A62B9B070}"/>
          </ac:spMkLst>
        </pc:spChg>
        <pc:spChg chg="mod">
          <ac:chgData name="Lei Wan" userId="86aeebfc-b218-4e39-8732-281d44f077ea" providerId="ADAL" clId="{77241A14-DA58-47BB-AD35-2C4AEC68361F}" dt="2021-10-14T09:09:01.342" v="7485" actId="1076"/>
          <ac:spMkLst>
            <pc:docMk/>
            <pc:sldMk cId="870253842" sldId="390"/>
            <ac:spMk id="31" creationId="{3C83D877-4DB2-4EED-802C-D28B42E23885}"/>
          </ac:spMkLst>
        </pc:spChg>
        <pc:spChg chg="mod">
          <ac:chgData name="Lei Wan" userId="86aeebfc-b218-4e39-8732-281d44f077ea" providerId="ADAL" clId="{77241A14-DA58-47BB-AD35-2C4AEC68361F}" dt="2021-10-10T12:22:31.199" v="1779" actId="1076"/>
          <ac:spMkLst>
            <pc:docMk/>
            <pc:sldMk cId="870253842" sldId="390"/>
            <ac:spMk id="37" creationId="{89951B2C-1363-4E11-99C6-2C7E0621AE31}"/>
          </ac:spMkLst>
        </pc:spChg>
        <pc:spChg chg="mod">
          <ac:chgData name="Lei Wan" userId="86aeebfc-b218-4e39-8732-281d44f077ea" providerId="ADAL" clId="{77241A14-DA58-47BB-AD35-2C4AEC68361F}" dt="2021-10-16T20:35:00.364" v="7941" actId="20577"/>
          <ac:spMkLst>
            <pc:docMk/>
            <pc:sldMk cId="870253842" sldId="390"/>
            <ac:spMk id="38" creationId="{A55251CB-FD21-4980-A446-4AEE2F969035}"/>
          </ac:spMkLst>
        </pc:spChg>
        <pc:spChg chg="mod">
          <ac:chgData name="Lei Wan" userId="86aeebfc-b218-4e39-8732-281d44f077ea" providerId="ADAL" clId="{77241A14-DA58-47BB-AD35-2C4AEC68361F}" dt="2021-10-10T12:22:31.199" v="1779" actId="1076"/>
          <ac:spMkLst>
            <pc:docMk/>
            <pc:sldMk cId="870253842" sldId="390"/>
            <ac:spMk id="40" creationId="{F77A50FF-80F8-4AD3-AAC7-A32D31A15BCD}"/>
          </ac:spMkLst>
        </pc:spChg>
        <pc:spChg chg="mod">
          <ac:chgData name="Lei Wan" userId="86aeebfc-b218-4e39-8732-281d44f077ea" providerId="ADAL" clId="{77241A14-DA58-47BB-AD35-2C4AEC68361F}" dt="2021-10-10T15:13:49.106" v="3095" actId="404"/>
          <ac:spMkLst>
            <pc:docMk/>
            <pc:sldMk cId="870253842" sldId="390"/>
            <ac:spMk id="44" creationId="{1B06ABEF-5D10-426B-8C71-C747DB507E04}"/>
          </ac:spMkLst>
        </pc:spChg>
        <pc:spChg chg="mod">
          <ac:chgData name="Lei Wan" userId="86aeebfc-b218-4e39-8732-281d44f077ea" providerId="ADAL" clId="{77241A14-DA58-47BB-AD35-2C4AEC68361F}" dt="2021-10-10T15:07:45.586" v="2913" actId="20577"/>
          <ac:spMkLst>
            <pc:docMk/>
            <pc:sldMk cId="870253842" sldId="390"/>
            <ac:spMk id="45" creationId="{02008B20-B4C1-4C0A-BAC7-669FD1C25E05}"/>
          </ac:spMkLst>
        </pc:spChg>
        <pc:spChg chg="mod">
          <ac:chgData name="Lei Wan" userId="86aeebfc-b218-4e39-8732-281d44f077ea" providerId="ADAL" clId="{77241A14-DA58-47BB-AD35-2C4AEC68361F}" dt="2021-10-10T12:22:31.199" v="1779" actId="1076"/>
          <ac:spMkLst>
            <pc:docMk/>
            <pc:sldMk cId="870253842" sldId="390"/>
            <ac:spMk id="47" creationId="{F460028B-E9CB-4D24-83ED-469F27E7E1E6}"/>
          </ac:spMkLst>
        </pc:spChg>
        <pc:grpChg chg="add mod">
          <ac:chgData name="Lei Wan" userId="86aeebfc-b218-4e39-8732-281d44f077ea" providerId="ADAL" clId="{77241A14-DA58-47BB-AD35-2C4AEC68361F}" dt="2021-10-10T15:08:08.816" v="2920" actId="1076"/>
          <ac:grpSpMkLst>
            <pc:docMk/>
            <pc:sldMk cId="870253842" sldId="390"/>
            <ac:grpSpMk id="2" creationId="{87AE031E-97C2-4CF7-AD12-390910083EDD}"/>
          </ac:grpSpMkLst>
        </pc:grpChg>
        <pc:grpChg chg="mod">
          <ac:chgData name="Lei Wan" userId="86aeebfc-b218-4e39-8732-281d44f077ea" providerId="ADAL" clId="{77241A14-DA58-47BB-AD35-2C4AEC68361F}" dt="2021-10-10T12:22:31.199" v="1779" actId="1076"/>
          <ac:grpSpMkLst>
            <pc:docMk/>
            <pc:sldMk cId="870253842" sldId="390"/>
            <ac:grpSpMk id="26" creationId="{72E8E720-6780-4D0C-8052-00B46381383D}"/>
          </ac:grpSpMkLst>
        </pc:grpChg>
        <pc:grpChg chg="mod">
          <ac:chgData name="Lei Wan" userId="86aeebfc-b218-4e39-8732-281d44f077ea" providerId="ADAL" clId="{77241A14-DA58-47BB-AD35-2C4AEC68361F}" dt="2021-10-10T12:22:31.199" v="1779" actId="1076"/>
          <ac:grpSpMkLst>
            <pc:docMk/>
            <pc:sldMk cId="870253842" sldId="390"/>
            <ac:grpSpMk id="32" creationId="{AF90D630-8C5D-4632-A925-162E15E4EAD1}"/>
          </ac:grpSpMkLst>
        </pc:grpChg>
        <pc:grpChg chg="mod">
          <ac:chgData name="Lei Wan" userId="86aeebfc-b218-4e39-8732-281d44f077ea" providerId="ADAL" clId="{77241A14-DA58-47BB-AD35-2C4AEC68361F}" dt="2021-10-10T12:22:31.199" v="1779" actId="1076"/>
          <ac:grpSpMkLst>
            <pc:docMk/>
            <pc:sldMk cId="870253842" sldId="390"/>
            <ac:grpSpMk id="48" creationId="{0D6F609C-FD62-4EDD-A746-3928A26904FC}"/>
          </ac:grpSpMkLst>
        </pc:grpChg>
        <pc:picChg chg="add del mod modCrop">
          <ac:chgData name="Lei Wan" userId="86aeebfc-b218-4e39-8732-281d44f077ea" providerId="ADAL" clId="{77241A14-DA58-47BB-AD35-2C4AEC68361F}" dt="2021-10-14T09:04:14.366" v="7396" actId="478"/>
          <ac:picMkLst>
            <pc:docMk/>
            <pc:sldMk cId="870253842" sldId="390"/>
            <ac:picMk id="4" creationId="{5CDE5B8B-2E85-416E-AFE7-1A6261AF7922}"/>
          </ac:picMkLst>
        </pc:picChg>
        <pc:picChg chg="add mod">
          <ac:chgData name="Lei Wan" userId="86aeebfc-b218-4e39-8732-281d44f077ea" providerId="ADAL" clId="{77241A14-DA58-47BB-AD35-2C4AEC68361F}" dt="2021-10-14T09:08:52.829" v="7484" actId="1076"/>
          <ac:picMkLst>
            <pc:docMk/>
            <pc:sldMk cId="870253842" sldId="390"/>
            <ac:picMk id="5" creationId="{563BF2DF-30B8-4549-9ABA-BB9178BEF2B6}"/>
          </ac:picMkLst>
        </pc:picChg>
        <pc:picChg chg="mod">
          <ac:chgData name="Lei Wan" userId="86aeebfc-b218-4e39-8732-281d44f077ea" providerId="ADAL" clId="{77241A14-DA58-47BB-AD35-2C4AEC68361F}" dt="2021-10-10T12:22:31.199" v="1779" actId="1076"/>
          <ac:picMkLst>
            <pc:docMk/>
            <pc:sldMk cId="870253842" sldId="390"/>
            <ac:picMk id="6" creationId="{C31B9082-1A7F-4520-A2EE-5809A4D8A5DD}"/>
          </ac:picMkLst>
        </pc:picChg>
        <pc:picChg chg="mod">
          <ac:chgData name="Lei Wan" userId="86aeebfc-b218-4e39-8732-281d44f077ea" providerId="ADAL" clId="{77241A14-DA58-47BB-AD35-2C4AEC68361F}" dt="2021-10-10T12:22:31.199" v="1779" actId="1076"/>
          <ac:picMkLst>
            <pc:docMk/>
            <pc:sldMk cId="870253842" sldId="390"/>
            <ac:picMk id="13" creationId="{B3215D96-2C13-469C-965C-082D8AD24B4A}"/>
          </ac:picMkLst>
        </pc:picChg>
        <pc:picChg chg="mod">
          <ac:chgData name="Lei Wan" userId="86aeebfc-b218-4e39-8732-281d44f077ea" providerId="ADAL" clId="{77241A14-DA58-47BB-AD35-2C4AEC68361F}" dt="2021-10-10T12:22:31.199" v="1779" actId="1076"/>
          <ac:picMkLst>
            <pc:docMk/>
            <pc:sldMk cId="870253842" sldId="390"/>
            <ac:picMk id="15" creationId="{53BAABF1-756D-4E4E-B138-8729DCFA15B8}"/>
          </ac:picMkLst>
        </pc:picChg>
        <pc:picChg chg="add del mod">
          <ac:chgData name="Lei Wan" userId="86aeebfc-b218-4e39-8732-281d44f077ea" providerId="ADAL" clId="{77241A14-DA58-47BB-AD35-2C4AEC68361F}" dt="2021-10-14T09:04:14.859" v="7397" actId="478"/>
          <ac:picMkLst>
            <pc:docMk/>
            <pc:sldMk cId="870253842" sldId="390"/>
            <ac:picMk id="25" creationId="{39A34858-E692-4ED1-A734-28141534C282}"/>
          </ac:picMkLst>
        </pc:picChg>
        <pc:picChg chg="mod">
          <ac:chgData name="Lei Wan" userId="86aeebfc-b218-4e39-8732-281d44f077ea" providerId="ADAL" clId="{77241A14-DA58-47BB-AD35-2C4AEC68361F}" dt="2021-10-10T12:22:31.199" v="1779" actId="1076"/>
          <ac:picMkLst>
            <pc:docMk/>
            <pc:sldMk cId="870253842" sldId="390"/>
            <ac:picMk id="35" creationId="{B823475D-5CF0-401A-BD06-D6A0FCD8FCD6}"/>
          </ac:picMkLst>
        </pc:picChg>
        <pc:picChg chg="mod">
          <ac:chgData name="Lei Wan" userId="86aeebfc-b218-4e39-8732-281d44f077ea" providerId="ADAL" clId="{77241A14-DA58-47BB-AD35-2C4AEC68361F}" dt="2021-10-10T12:21:53.889" v="1740" actId="571"/>
          <ac:picMkLst>
            <pc:docMk/>
            <pc:sldMk cId="870253842" sldId="390"/>
            <ac:picMk id="46" creationId="{DD565848-0049-42AB-9030-22DC11623D4A}"/>
          </ac:picMkLst>
        </pc:picChg>
        <pc:picChg chg="mod">
          <ac:chgData name="Lei Wan" userId="86aeebfc-b218-4e39-8732-281d44f077ea" providerId="ADAL" clId="{77241A14-DA58-47BB-AD35-2C4AEC68361F}" dt="2021-10-10T12:21:53.889" v="1740" actId="571"/>
          <ac:picMkLst>
            <pc:docMk/>
            <pc:sldMk cId="870253842" sldId="390"/>
            <ac:picMk id="50" creationId="{87FA7090-1B63-4DE4-B8B0-099ABB41D001}"/>
          </ac:picMkLst>
        </pc:picChg>
        <pc:picChg chg="del">
          <ac:chgData name="Lei Wan" userId="86aeebfc-b218-4e39-8732-281d44f077ea" providerId="ADAL" clId="{77241A14-DA58-47BB-AD35-2C4AEC68361F}" dt="2021-10-09T21:38:50.693" v="1565" actId="478"/>
          <ac:picMkLst>
            <pc:docMk/>
            <pc:sldMk cId="870253842" sldId="390"/>
            <ac:picMk id="51" creationId="{99ADE14C-6848-4512-B089-E35A1DF69815}"/>
          </ac:picMkLst>
        </pc:picChg>
        <pc:cxnChg chg="mod">
          <ac:chgData name="Lei Wan" userId="86aeebfc-b218-4e39-8732-281d44f077ea" providerId="ADAL" clId="{77241A14-DA58-47BB-AD35-2C4AEC68361F}" dt="2021-10-10T12:22:31.199" v="1779" actId="1076"/>
          <ac:cxnSpMkLst>
            <pc:docMk/>
            <pc:sldMk cId="870253842" sldId="390"/>
            <ac:cxnSpMk id="41" creationId="{6E26A544-3CF1-4724-A555-7A8A778B9788}"/>
          </ac:cxnSpMkLst>
        </pc:cxnChg>
        <pc:cxnChg chg="mod">
          <ac:chgData name="Lei Wan" userId="86aeebfc-b218-4e39-8732-281d44f077ea" providerId="ADAL" clId="{77241A14-DA58-47BB-AD35-2C4AEC68361F}" dt="2021-10-10T12:22:31.199" v="1779" actId="1076"/>
          <ac:cxnSpMkLst>
            <pc:docMk/>
            <pc:sldMk cId="870253842" sldId="390"/>
            <ac:cxnSpMk id="42" creationId="{4F4EDA14-A3E3-4E41-9B95-7016077B2511}"/>
          </ac:cxnSpMkLst>
        </pc:cxnChg>
        <pc:cxnChg chg="mod">
          <ac:chgData name="Lei Wan" userId="86aeebfc-b218-4e39-8732-281d44f077ea" providerId="ADAL" clId="{77241A14-DA58-47BB-AD35-2C4AEC68361F}" dt="2021-10-10T12:22:31.199" v="1779" actId="1076"/>
          <ac:cxnSpMkLst>
            <pc:docMk/>
            <pc:sldMk cId="870253842" sldId="390"/>
            <ac:cxnSpMk id="43" creationId="{7C6C5CDD-0529-463F-83F1-570EF3A01F09}"/>
          </ac:cxnSpMkLst>
        </pc:cxnChg>
      </pc:sldChg>
      <pc:sldChg chg="addSp delSp modSp add mod">
        <pc:chgData name="Lei Wan" userId="86aeebfc-b218-4e39-8732-281d44f077ea" providerId="ADAL" clId="{77241A14-DA58-47BB-AD35-2C4AEC68361F}" dt="2021-10-16T20:01:03.517" v="7817" actId="1076"/>
        <pc:sldMkLst>
          <pc:docMk/>
          <pc:sldMk cId="3449226782" sldId="391"/>
        </pc:sldMkLst>
        <pc:spChg chg="add del mod">
          <ac:chgData name="Lei Wan" userId="86aeebfc-b218-4e39-8732-281d44f077ea" providerId="ADAL" clId="{77241A14-DA58-47BB-AD35-2C4AEC68361F}" dt="2021-10-11T11:24:18.945" v="4820" actId="478"/>
          <ac:spMkLst>
            <pc:docMk/>
            <pc:sldMk cId="3449226782" sldId="391"/>
            <ac:spMk id="2" creationId="{4B0869CD-FE00-4D25-8E01-42B50CE8F46F}"/>
          </ac:spMkLst>
        </pc:spChg>
        <pc:spChg chg="del">
          <ac:chgData name="Lei Wan" userId="86aeebfc-b218-4e39-8732-281d44f077ea" providerId="ADAL" clId="{77241A14-DA58-47BB-AD35-2C4AEC68361F}" dt="2021-10-11T11:24:16.686" v="4819" actId="478"/>
          <ac:spMkLst>
            <pc:docMk/>
            <pc:sldMk cId="3449226782" sldId="391"/>
            <ac:spMk id="3" creationId="{4579C346-0D0E-4679-A1E6-027B27C9280B}"/>
          </ac:spMkLst>
        </pc:spChg>
        <pc:spChg chg="add del mod">
          <ac:chgData name="Lei Wan" userId="86aeebfc-b218-4e39-8732-281d44f077ea" providerId="ADAL" clId="{77241A14-DA58-47BB-AD35-2C4AEC68361F}" dt="2021-10-11T11:25:05.167" v="4829" actId="478"/>
          <ac:spMkLst>
            <pc:docMk/>
            <pc:sldMk cId="3449226782" sldId="391"/>
            <ac:spMk id="4" creationId="{E440F50F-3907-40D9-A1F6-048A7E963546}"/>
          </ac:spMkLst>
        </pc:spChg>
        <pc:spChg chg="del">
          <ac:chgData name="Lei Wan" userId="86aeebfc-b218-4e39-8732-281d44f077ea" providerId="ADAL" clId="{77241A14-DA58-47BB-AD35-2C4AEC68361F}" dt="2021-10-11T11:24:16.686" v="4819" actId="478"/>
          <ac:spMkLst>
            <pc:docMk/>
            <pc:sldMk cId="3449226782" sldId="391"/>
            <ac:spMk id="26" creationId="{D960F5FF-2F89-43FF-A773-B5B11B8F0615}"/>
          </ac:spMkLst>
        </pc:spChg>
        <pc:spChg chg="del">
          <ac:chgData name="Lei Wan" userId="86aeebfc-b218-4e39-8732-281d44f077ea" providerId="ADAL" clId="{77241A14-DA58-47BB-AD35-2C4AEC68361F}" dt="2021-10-11T11:24:16.686" v="4819" actId="478"/>
          <ac:spMkLst>
            <pc:docMk/>
            <pc:sldMk cId="3449226782" sldId="391"/>
            <ac:spMk id="27" creationId="{BEDA2D0D-3D0C-49D8-99D1-D076FAD86479}"/>
          </ac:spMkLst>
        </pc:spChg>
        <pc:spChg chg="add del mod">
          <ac:chgData name="Lei Wan" userId="86aeebfc-b218-4e39-8732-281d44f077ea" providerId="ADAL" clId="{77241A14-DA58-47BB-AD35-2C4AEC68361F}" dt="2021-10-11T11:25:08.387" v="4830" actId="478"/>
          <ac:spMkLst>
            <pc:docMk/>
            <pc:sldMk cId="3449226782" sldId="391"/>
            <ac:spMk id="28" creationId="{6E82482C-237D-46E0-B1A9-837342B1866C}"/>
          </ac:spMkLst>
        </pc:spChg>
        <pc:spChg chg="add del mod">
          <ac:chgData name="Lei Wan" userId="86aeebfc-b218-4e39-8732-281d44f077ea" providerId="ADAL" clId="{77241A14-DA58-47BB-AD35-2C4AEC68361F}" dt="2021-10-11T11:27:36.120" v="4870" actId="478"/>
          <ac:spMkLst>
            <pc:docMk/>
            <pc:sldMk cId="3449226782" sldId="391"/>
            <ac:spMk id="29" creationId="{90DFFFE3-157C-4DDF-99F4-B9802115EC4F}"/>
          </ac:spMkLst>
        </pc:spChg>
        <pc:spChg chg="add del 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30" creationId="{C786A2FB-5087-406E-A5C6-2A9EDD4CA167}"/>
          </ac:spMkLst>
        </pc:spChg>
        <pc:spChg chg="add del 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31" creationId="{C763205A-21E9-476B-96CD-3A6CE9F4A63F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33" creationId="{A5784E3B-7085-4FAB-8333-65E6421DC68D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36" creationId="{B0DA4CA3-E9DA-47FD-BB00-D9E65C0CE0EA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39" creationId="{14C977A7-C1E0-4BB1-8922-C168A70E9DB7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45" creationId="{6F28095D-3F93-4833-85B7-EC950E38C40E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46" creationId="{49D303AA-E8BC-4905-B666-7DF0250EFD66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47" creationId="{34D6642B-3AFE-44B5-B036-B6FE34FBD182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50" creationId="{1FD7D5E8-30AF-4ABF-90BF-4C96563A6306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51" creationId="{E8A8C465-4CA6-4E78-9AB5-B3A25270206F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52" creationId="{07CFE2DF-260D-490E-A7D7-815A14C14AD7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53" creationId="{590B00E0-C696-4E61-9152-AD23821B862D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54" creationId="{7953F8A7-AFFF-44FC-B731-55DC43929186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56" creationId="{96009B56-B49F-4F01-9026-0506BF27413C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61" creationId="{401BDB90-D262-46AD-A2F6-DF1287DA8B43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62" creationId="{BF63273B-B0F2-470D-8AEE-DBEE9BE71A0D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63" creationId="{663BB7B8-951C-48C1-ABAC-F2F4E771D0F0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64" creationId="{0BB314E9-0FF4-4233-B53E-4796316F1854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65" creationId="{3B600FF1-D419-47B1-BC77-03E897B14F91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66" creationId="{5C968971-9310-4BDF-9D16-FD36714774A6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70" creationId="{78985EF8-50B9-4A52-A486-88D3BF1E7068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72" creationId="{7F078F83-96B4-40BF-846B-AA9A3CBF7CC1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73" creationId="{F9D5E9BB-4F96-4A36-9233-9823C6DFFC40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76" creationId="{B5E86520-9952-4EFB-A2EF-A8C35D31D9C3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77" creationId="{CCE03E3C-C8D1-460C-A0EC-D9B5520ED592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78" creationId="{D4BB9A52-43BA-4DE3-BD25-9F7F67C4A33F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91" creationId="{F8804908-3454-4075-B812-15EE1F70D29B}"/>
          </ac:spMkLst>
        </pc:spChg>
        <pc:spChg chg="mod">
          <ac:chgData name="Lei Wan" userId="86aeebfc-b218-4e39-8732-281d44f077ea" providerId="ADAL" clId="{77241A14-DA58-47BB-AD35-2C4AEC68361F}" dt="2021-10-16T20:01:03.517" v="7817" actId="1076"/>
          <ac:spMkLst>
            <pc:docMk/>
            <pc:sldMk cId="3449226782" sldId="391"/>
            <ac:spMk id="92" creationId="{CA629392-DCF3-4CF2-92C3-EE96A092803F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93" creationId="{25EA0163-927E-4515-B04A-E50930C6FD3D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95" creationId="{62420383-90FB-4780-A719-0627CB337C12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96" creationId="{445FAC77-B285-474B-9378-A66EE02AA07F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97" creationId="{6669F9EB-8B2D-4755-B195-20D586FEEA1A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98" creationId="{E6FFE5DC-CC66-4A4E-9047-F05D23551AE1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99" creationId="{F9DB4C09-B462-4374-9547-E8EE14C44494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100" creationId="{94B03087-CEE7-47E0-ABA0-5C2BE2DA1C01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101" creationId="{55A9987A-93ED-483A-AA5F-5B197950F18D}"/>
          </ac:spMkLst>
        </pc:spChg>
        <pc:spChg chg="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102" creationId="{8BC530EE-73F1-4C65-A0BF-FCDE7D95B56B}"/>
          </ac:spMkLst>
        </pc:spChg>
        <pc:spChg chg="add mod">
          <ac:chgData name="Lei Wan" userId="86aeebfc-b218-4e39-8732-281d44f077ea" providerId="ADAL" clId="{77241A14-DA58-47BB-AD35-2C4AEC68361F}" dt="2021-10-11T11:29:33.459" v="4984" actId="1076"/>
          <ac:spMkLst>
            <pc:docMk/>
            <pc:sldMk cId="3449226782" sldId="391"/>
            <ac:spMk id="104" creationId="{CF4309BA-F192-4A90-AEA5-BA69D4244ACA}"/>
          </ac:spMkLst>
        </pc:spChg>
        <pc:spChg chg="add del mod">
          <ac:chgData name="Lei Wan" userId="86aeebfc-b218-4e39-8732-281d44f077ea" providerId="ADAL" clId="{77241A14-DA58-47BB-AD35-2C4AEC68361F}" dt="2021-10-11T11:27:39.122" v="4871" actId="478"/>
          <ac:spMkLst>
            <pc:docMk/>
            <pc:sldMk cId="3449226782" sldId="391"/>
            <ac:spMk id="107" creationId="{CCCEA2A9-4AD3-4615-847A-EEBE651A4BC2}"/>
          </ac:spMkLst>
        </pc:spChg>
        <pc:spChg chg="add mod">
          <ac:chgData name="Lei Wan" userId="86aeebfc-b218-4e39-8732-281d44f077ea" providerId="ADAL" clId="{77241A14-DA58-47BB-AD35-2C4AEC68361F}" dt="2021-10-11T14:44:43.503" v="6292" actId="1076"/>
          <ac:spMkLst>
            <pc:docMk/>
            <pc:sldMk cId="3449226782" sldId="391"/>
            <ac:spMk id="108" creationId="{694D90D9-4CB2-4435-BDC5-5D1E6695E2FB}"/>
          </ac:spMkLst>
        </pc:spChg>
        <pc:spChg chg="add del mod">
          <ac:chgData name="Lei Wan" userId="86aeebfc-b218-4e39-8732-281d44f077ea" providerId="ADAL" clId="{77241A14-DA58-47BB-AD35-2C4AEC68361F}" dt="2021-10-11T14:44:41.943" v="6291" actId="478"/>
          <ac:spMkLst>
            <pc:docMk/>
            <pc:sldMk cId="3449226782" sldId="391"/>
            <ac:spMk id="109" creationId="{11B4CFFA-5F2D-4DBB-AD9A-2C7CAD4F4577}"/>
          </ac:spMkLst>
        </pc:spChg>
        <pc:grpChg chg="del">
          <ac:chgData name="Lei Wan" userId="86aeebfc-b218-4e39-8732-281d44f077ea" providerId="ADAL" clId="{77241A14-DA58-47BB-AD35-2C4AEC68361F}" dt="2021-10-11T11:24:16.686" v="4819" actId="478"/>
          <ac:grpSpMkLst>
            <pc:docMk/>
            <pc:sldMk cId="3449226782" sldId="391"/>
            <ac:grpSpMk id="7" creationId="{90F9DFB4-A741-4FFC-B193-BA54FF17BDBB}"/>
          </ac:grpSpMkLst>
        </pc:grpChg>
        <pc:grpChg chg="del">
          <ac:chgData name="Lei Wan" userId="86aeebfc-b218-4e39-8732-281d44f077ea" providerId="ADAL" clId="{77241A14-DA58-47BB-AD35-2C4AEC68361F}" dt="2021-10-11T11:24:16.686" v="4819" actId="478"/>
          <ac:grpSpMkLst>
            <pc:docMk/>
            <pc:sldMk cId="3449226782" sldId="391"/>
            <ac:grpSpMk id="16" creationId="{9615A3E3-1D8B-4ED0-9D58-EA9889C4DFD0}"/>
          </ac:grpSpMkLst>
        </pc:grpChg>
        <pc:grpChg chg="del">
          <ac:chgData name="Lei Wan" userId="86aeebfc-b218-4e39-8732-281d44f077ea" providerId="ADAL" clId="{77241A14-DA58-47BB-AD35-2C4AEC68361F}" dt="2021-10-11T11:24:16.686" v="4819" actId="478"/>
          <ac:grpSpMkLst>
            <pc:docMk/>
            <pc:sldMk cId="3449226782" sldId="391"/>
            <ac:grpSpMk id="24" creationId="{2A39FA06-91D7-4519-ACAA-4DB94A7502C9}"/>
          </ac:grpSpMkLst>
        </pc:grpChg>
        <pc:grpChg chg="add del mod">
          <ac:chgData name="Lei Wan" userId="86aeebfc-b218-4e39-8732-281d44f077ea" providerId="ADAL" clId="{77241A14-DA58-47BB-AD35-2C4AEC68361F}" dt="2021-10-11T11:29:33.459" v="4984" actId="1076"/>
          <ac:grpSpMkLst>
            <pc:docMk/>
            <pc:sldMk cId="3449226782" sldId="391"/>
            <ac:grpSpMk id="32" creationId="{84993993-B79C-45BF-8620-6E047E6D672D}"/>
          </ac:grpSpMkLst>
        </pc:grpChg>
        <pc:grpChg chg="mod">
          <ac:chgData name="Lei Wan" userId="86aeebfc-b218-4e39-8732-281d44f077ea" providerId="ADAL" clId="{77241A14-DA58-47BB-AD35-2C4AEC68361F}" dt="2021-10-11T11:29:33.459" v="4984" actId="1076"/>
          <ac:grpSpMkLst>
            <pc:docMk/>
            <pc:sldMk cId="3449226782" sldId="391"/>
            <ac:grpSpMk id="34" creationId="{72834303-AB0E-4C9F-856C-738661847476}"/>
          </ac:grpSpMkLst>
        </pc:grpChg>
        <pc:grpChg chg="add del mod">
          <ac:chgData name="Lei Wan" userId="86aeebfc-b218-4e39-8732-281d44f077ea" providerId="ADAL" clId="{77241A14-DA58-47BB-AD35-2C4AEC68361F}" dt="2021-10-11T11:29:33.459" v="4984" actId="1076"/>
          <ac:grpSpMkLst>
            <pc:docMk/>
            <pc:sldMk cId="3449226782" sldId="391"/>
            <ac:grpSpMk id="42" creationId="{B39A603B-E483-463A-B077-FDB72A689BBB}"/>
          </ac:grpSpMkLst>
        </pc:grpChg>
        <pc:grpChg chg="add del mod">
          <ac:chgData name="Lei Wan" userId="86aeebfc-b218-4e39-8732-281d44f077ea" providerId="ADAL" clId="{77241A14-DA58-47BB-AD35-2C4AEC68361F}" dt="2021-10-11T11:29:33.459" v="4984" actId="1076"/>
          <ac:grpSpMkLst>
            <pc:docMk/>
            <pc:sldMk cId="3449226782" sldId="391"/>
            <ac:grpSpMk id="57" creationId="{3E6EC318-8E73-4891-BF97-4A27EEBA132E}"/>
          </ac:grpSpMkLst>
        </pc:grpChg>
        <pc:grpChg chg="mod">
          <ac:chgData name="Lei Wan" userId="86aeebfc-b218-4e39-8732-281d44f077ea" providerId="ADAL" clId="{77241A14-DA58-47BB-AD35-2C4AEC68361F}" dt="2021-10-11T11:29:33.459" v="4984" actId="1076"/>
          <ac:grpSpMkLst>
            <pc:docMk/>
            <pc:sldMk cId="3449226782" sldId="391"/>
            <ac:grpSpMk id="71" creationId="{3A8ECE00-E1B9-4F06-8195-D06D10AD09C0}"/>
          </ac:grpSpMkLst>
        </pc:grpChg>
        <pc:grpChg chg="add del mod">
          <ac:chgData name="Lei Wan" userId="86aeebfc-b218-4e39-8732-281d44f077ea" providerId="ADAL" clId="{77241A14-DA58-47BB-AD35-2C4AEC68361F}" dt="2021-10-11T11:29:33.459" v="4984" actId="1076"/>
          <ac:grpSpMkLst>
            <pc:docMk/>
            <pc:sldMk cId="3449226782" sldId="391"/>
            <ac:grpSpMk id="85" creationId="{AAAEF30D-9691-4D8D-A566-99095DA16F3E}"/>
          </ac:grpSpMkLst>
        </pc:grpChg>
        <pc:grpChg chg="mod">
          <ac:chgData name="Lei Wan" userId="86aeebfc-b218-4e39-8732-281d44f077ea" providerId="ADAL" clId="{77241A14-DA58-47BB-AD35-2C4AEC68361F}" dt="2021-10-11T11:29:33.459" v="4984" actId="1076"/>
          <ac:grpSpMkLst>
            <pc:docMk/>
            <pc:sldMk cId="3449226782" sldId="391"/>
            <ac:grpSpMk id="86" creationId="{4713D176-F4CF-423A-A465-B4A568DBA0A3}"/>
          </ac:grpSpMkLst>
        </pc:grpChg>
        <pc:grpChg chg="mod">
          <ac:chgData name="Lei Wan" userId="86aeebfc-b218-4e39-8732-281d44f077ea" providerId="ADAL" clId="{77241A14-DA58-47BB-AD35-2C4AEC68361F}" dt="2021-10-11T11:29:33.459" v="4984" actId="1076"/>
          <ac:grpSpMkLst>
            <pc:docMk/>
            <pc:sldMk cId="3449226782" sldId="391"/>
            <ac:grpSpMk id="87" creationId="{6FEBD782-F4ED-4732-8B2D-F2BC9A3A6019}"/>
          </ac:grpSpMkLst>
        </pc:grpChg>
        <pc:grpChg chg="mod">
          <ac:chgData name="Lei Wan" userId="86aeebfc-b218-4e39-8732-281d44f077ea" providerId="ADAL" clId="{77241A14-DA58-47BB-AD35-2C4AEC68361F}" dt="2021-10-11T11:29:33.459" v="4984" actId="1076"/>
          <ac:grpSpMkLst>
            <pc:docMk/>
            <pc:sldMk cId="3449226782" sldId="391"/>
            <ac:grpSpMk id="94" creationId="{53A39AB8-7ABD-413A-BE28-B8EC3598E249}"/>
          </ac:grpSpMkLst>
        </pc:grpChg>
        <pc:grpChg chg="add mod">
          <ac:chgData name="Lei Wan" userId="86aeebfc-b218-4e39-8732-281d44f077ea" providerId="ADAL" clId="{77241A14-DA58-47BB-AD35-2C4AEC68361F}" dt="2021-10-11T11:29:33.459" v="4984" actId="1076"/>
          <ac:grpSpMkLst>
            <pc:docMk/>
            <pc:sldMk cId="3449226782" sldId="391"/>
            <ac:grpSpMk id="105" creationId="{46AF979E-EA9F-457A-95E2-8E95C70611A0}"/>
          </ac:grpSpMkLst>
        </pc:grpChg>
        <pc:picChg chg="del">
          <ac:chgData name="Lei Wan" userId="86aeebfc-b218-4e39-8732-281d44f077ea" providerId="ADAL" clId="{77241A14-DA58-47BB-AD35-2C4AEC68361F}" dt="2021-10-11T11:24:16.686" v="4819" actId="478"/>
          <ac:picMkLst>
            <pc:docMk/>
            <pc:sldMk cId="3449226782" sldId="391"/>
            <ac:picMk id="15" creationId="{642656E3-7613-4EA1-8A92-FBC9A066FA57}"/>
          </ac:picMkLst>
        </pc:picChg>
        <pc:picChg chg="mod">
          <ac:chgData name="Lei Wan" userId="86aeebfc-b218-4e39-8732-281d44f077ea" providerId="ADAL" clId="{77241A14-DA58-47BB-AD35-2C4AEC68361F}" dt="2021-10-11T11:29:33.459" v="4984" actId="1076"/>
          <ac:picMkLst>
            <pc:docMk/>
            <pc:sldMk cId="3449226782" sldId="391"/>
            <ac:picMk id="35" creationId="{E17AE1EB-3686-46D3-A834-925ED037F620}"/>
          </ac:picMkLst>
        </pc:picChg>
        <pc:picChg chg="mod">
          <ac:chgData name="Lei Wan" userId="86aeebfc-b218-4e39-8732-281d44f077ea" providerId="ADAL" clId="{77241A14-DA58-47BB-AD35-2C4AEC68361F}" dt="2021-10-11T11:29:33.459" v="4984" actId="1076"/>
          <ac:picMkLst>
            <pc:docMk/>
            <pc:sldMk cId="3449226782" sldId="391"/>
            <ac:picMk id="43" creationId="{6F97F0B9-97E9-493E-A9A6-CFBE5DD4E12F}"/>
          </ac:picMkLst>
        </pc:picChg>
        <pc:picChg chg="mod">
          <ac:chgData name="Lei Wan" userId="86aeebfc-b218-4e39-8732-281d44f077ea" providerId="ADAL" clId="{77241A14-DA58-47BB-AD35-2C4AEC68361F}" dt="2021-10-11T11:29:33.459" v="4984" actId="1076"/>
          <ac:picMkLst>
            <pc:docMk/>
            <pc:sldMk cId="3449226782" sldId="391"/>
            <ac:picMk id="44" creationId="{909C2167-D57B-4BD1-AEBE-6582DB6BE4BA}"/>
          </ac:picMkLst>
        </pc:picChg>
        <pc:picChg chg="mod">
          <ac:chgData name="Lei Wan" userId="86aeebfc-b218-4e39-8732-281d44f077ea" providerId="ADAL" clId="{77241A14-DA58-47BB-AD35-2C4AEC68361F}" dt="2021-10-11T11:29:33.459" v="4984" actId="1076"/>
          <ac:picMkLst>
            <pc:docMk/>
            <pc:sldMk cId="3449226782" sldId="391"/>
            <ac:picMk id="58" creationId="{5E9B44A9-EA95-499E-B271-8D4DBE670746}"/>
          </ac:picMkLst>
        </pc:picChg>
        <pc:picChg chg="mod">
          <ac:chgData name="Lei Wan" userId="86aeebfc-b218-4e39-8732-281d44f077ea" providerId="ADAL" clId="{77241A14-DA58-47BB-AD35-2C4AEC68361F}" dt="2021-10-11T11:29:33.459" v="4984" actId="1076"/>
          <ac:picMkLst>
            <pc:docMk/>
            <pc:sldMk cId="3449226782" sldId="391"/>
            <ac:picMk id="59" creationId="{C5983CDE-2992-4AC4-994C-B1ECDAE9A83D}"/>
          </ac:picMkLst>
        </pc:picChg>
        <pc:picChg chg="mod">
          <ac:chgData name="Lei Wan" userId="86aeebfc-b218-4e39-8732-281d44f077ea" providerId="ADAL" clId="{77241A14-DA58-47BB-AD35-2C4AEC68361F}" dt="2021-10-11T11:29:33.459" v="4984" actId="1076"/>
          <ac:picMkLst>
            <pc:docMk/>
            <pc:sldMk cId="3449226782" sldId="391"/>
            <ac:picMk id="60" creationId="{C781CF6A-16A3-41CB-A135-077452124EAD}"/>
          </ac:picMkLst>
        </pc:picChg>
        <pc:picChg chg="mod">
          <ac:chgData name="Lei Wan" userId="86aeebfc-b218-4e39-8732-281d44f077ea" providerId="ADAL" clId="{77241A14-DA58-47BB-AD35-2C4AEC68361F}" dt="2021-10-11T11:29:33.459" v="4984" actId="1076"/>
          <ac:picMkLst>
            <pc:docMk/>
            <pc:sldMk cId="3449226782" sldId="391"/>
            <ac:picMk id="88" creationId="{F228EF69-C8FB-4C08-B09D-5E963BDBCA25}"/>
          </ac:picMkLst>
        </pc:picChg>
        <pc:picChg chg="mod">
          <ac:chgData name="Lei Wan" userId="86aeebfc-b218-4e39-8732-281d44f077ea" providerId="ADAL" clId="{77241A14-DA58-47BB-AD35-2C4AEC68361F}" dt="2021-10-11T11:29:33.459" v="4984" actId="1076"/>
          <ac:picMkLst>
            <pc:docMk/>
            <pc:sldMk cId="3449226782" sldId="391"/>
            <ac:picMk id="89" creationId="{C12AD780-E8E8-411C-85C1-3C7EA51E0F9F}"/>
          </ac:picMkLst>
        </pc:picChg>
        <pc:picChg chg="mod">
          <ac:chgData name="Lei Wan" userId="86aeebfc-b218-4e39-8732-281d44f077ea" providerId="ADAL" clId="{77241A14-DA58-47BB-AD35-2C4AEC68361F}" dt="2021-10-11T11:29:33.459" v="4984" actId="1076"/>
          <ac:picMkLst>
            <pc:docMk/>
            <pc:sldMk cId="3449226782" sldId="391"/>
            <ac:picMk id="90" creationId="{874D05DC-D6D7-481A-89D8-A71E5D6238E4}"/>
          </ac:picMkLst>
        </pc:picChg>
        <pc:picChg chg="mod">
          <ac:chgData name="Lei Wan" userId="86aeebfc-b218-4e39-8732-281d44f077ea" providerId="ADAL" clId="{77241A14-DA58-47BB-AD35-2C4AEC68361F}" dt="2021-10-11T11:29:33.459" v="4984" actId="1076"/>
          <ac:picMkLst>
            <pc:docMk/>
            <pc:sldMk cId="3449226782" sldId="391"/>
            <ac:picMk id="103" creationId="{E74EDEF6-CACE-48DC-A0CC-735438739808}"/>
          </ac:picMkLst>
        </pc:picChg>
        <pc:cxnChg chg="mod">
          <ac:chgData name="Lei Wan" userId="86aeebfc-b218-4e39-8732-281d44f077ea" providerId="ADAL" clId="{77241A14-DA58-47BB-AD35-2C4AEC68361F}" dt="2021-10-11T11:29:33.459" v="4984" actId="1076"/>
          <ac:cxnSpMkLst>
            <pc:docMk/>
            <pc:sldMk cId="3449226782" sldId="391"/>
            <ac:cxnSpMk id="37" creationId="{F14AEFE3-253A-4209-82D3-07E3A476F4AA}"/>
          </ac:cxnSpMkLst>
        </pc:cxnChg>
        <pc:cxnChg chg="mod">
          <ac:chgData name="Lei Wan" userId="86aeebfc-b218-4e39-8732-281d44f077ea" providerId="ADAL" clId="{77241A14-DA58-47BB-AD35-2C4AEC68361F}" dt="2021-10-11T11:29:33.459" v="4984" actId="1076"/>
          <ac:cxnSpMkLst>
            <pc:docMk/>
            <pc:sldMk cId="3449226782" sldId="391"/>
            <ac:cxnSpMk id="38" creationId="{8E2923D3-B624-46E2-9DDE-7C281F60AEAE}"/>
          </ac:cxnSpMkLst>
        </pc:cxnChg>
        <pc:cxnChg chg="mod">
          <ac:chgData name="Lei Wan" userId="86aeebfc-b218-4e39-8732-281d44f077ea" providerId="ADAL" clId="{77241A14-DA58-47BB-AD35-2C4AEC68361F}" dt="2021-10-11T11:29:33.459" v="4984" actId="1076"/>
          <ac:cxnSpMkLst>
            <pc:docMk/>
            <pc:sldMk cId="3449226782" sldId="391"/>
            <ac:cxnSpMk id="40" creationId="{3D0F7B70-2726-4168-82F5-EF94E3D2DEB9}"/>
          </ac:cxnSpMkLst>
        </pc:cxnChg>
        <pc:cxnChg chg="mod">
          <ac:chgData name="Lei Wan" userId="86aeebfc-b218-4e39-8732-281d44f077ea" providerId="ADAL" clId="{77241A14-DA58-47BB-AD35-2C4AEC68361F}" dt="2021-10-11T11:29:33.459" v="4984" actId="1076"/>
          <ac:cxnSpMkLst>
            <pc:docMk/>
            <pc:sldMk cId="3449226782" sldId="391"/>
            <ac:cxnSpMk id="41" creationId="{F5EDEB3B-2BBC-4BC5-9ABE-AC5A860F4381}"/>
          </ac:cxnSpMkLst>
        </pc:cxnChg>
        <pc:cxnChg chg="mod">
          <ac:chgData name="Lei Wan" userId="86aeebfc-b218-4e39-8732-281d44f077ea" providerId="ADAL" clId="{77241A14-DA58-47BB-AD35-2C4AEC68361F}" dt="2021-10-11T11:29:33.459" v="4984" actId="1076"/>
          <ac:cxnSpMkLst>
            <pc:docMk/>
            <pc:sldMk cId="3449226782" sldId="391"/>
            <ac:cxnSpMk id="48" creationId="{526DF7E6-A0C9-4E4A-AAEF-C0F0FBF5B942}"/>
          </ac:cxnSpMkLst>
        </pc:cxnChg>
        <pc:cxnChg chg="mod">
          <ac:chgData name="Lei Wan" userId="86aeebfc-b218-4e39-8732-281d44f077ea" providerId="ADAL" clId="{77241A14-DA58-47BB-AD35-2C4AEC68361F}" dt="2021-10-11T11:29:33.459" v="4984" actId="1076"/>
          <ac:cxnSpMkLst>
            <pc:docMk/>
            <pc:sldMk cId="3449226782" sldId="391"/>
            <ac:cxnSpMk id="49" creationId="{E1779DA0-60F2-4B2D-8352-B1191566906D}"/>
          </ac:cxnSpMkLst>
        </pc:cxnChg>
        <pc:cxnChg chg="mod">
          <ac:chgData name="Lei Wan" userId="86aeebfc-b218-4e39-8732-281d44f077ea" providerId="ADAL" clId="{77241A14-DA58-47BB-AD35-2C4AEC68361F}" dt="2021-10-11T11:29:33.459" v="4984" actId="1076"/>
          <ac:cxnSpMkLst>
            <pc:docMk/>
            <pc:sldMk cId="3449226782" sldId="391"/>
            <ac:cxnSpMk id="55" creationId="{58953290-D6F0-4A00-B428-B98CB04A3CC3}"/>
          </ac:cxnSpMkLst>
        </pc:cxnChg>
        <pc:cxnChg chg="mod">
          <ac:chgData name="Lei Wan" userId="86aeebfc-b218-4e39-8732-281d44f077ea" providerId="ADAL" clId="{77241A14-DA58-47BB-AD35-2C4AEC68361F}" dt="2021-10-11T11:29:33.459" v="4984" actId="1076"/>
          <ac:cxnSpMkLst>
            <pc:docMk/>
            <pc:sldMk cId="3449226782" sldId="391"/>
            <ac:cxnSpMk id="67" creationId="{7B72AC20-9428-4A1D-8E7B-EDD4D322FF5A}"/>
          </ac:cxnSpMkLst>
        </pc:cxnChg>
        <pc:cxnChg chg="mod">
          <ac:chgData name="Lei Wan" userId="86aeebfc-b218-4e39-8732-281d44f077ea" providerId="ADAL" clId="{77241A14-DA58-47BB-AD35-2C4AEC68361F}" dt="2021-10-11T11:29:33.459" v="4984" actId="1076"/>
          <ac:cxnSpMkLst>
            <pc:docMk/>
            <pc:sldMk cId="3449226782" sldId="391"/>
            <ac:cxnSpMk id="68" creationId="{A4461663-1C58-44C2-A278-50A0C74B9A89}"/>
          </ac:cxnSpMkLst>
        </pc:cxnChg>
        <pc:cxnChg chg="mod">
          <ac:chgData name="Lei Wan" userId="86aeebfc-b218-4e39-8732-281d44f077ea" providerId="ADAL" clId="{77241A14-DA58-47BB-AD35-2C4AEC68361F}" dt="2021-10-11T11:29:33.459" v="4984" actId="1076"/>
          <ac:cxnSpMkLst>
            <pc:docMk/>
            <pc:sldMk cId="3449226782" sldId="391"/>
            <ac:cxnSpMk id="69" creationId="{59A8F681-BFFC-46DD-B66A-C95A91F73E2D}"/>
          </ac:cxnSpMkLst>
        </pc:cxnChg>
        <pc:cxnChg chg="mod">
          <ac:chgData name="Lei Wan" userId="86aeebfc-b218-4e39-8732-281d44f077ea" providerId="ADAL" clId="{77241A14-DA58-47BB-AD35-2C4AEC68361F}" dt="2021-10-11T11:29:33.459" v="4984" actId="1076"/>
          <ac:cxnSpMkLst>
            <pc:docMk/>
            <pc:sldMk cId="3449226782" sldId="391"/>
            <ac:cxnSpMk id="74" creationId="{6821995A-6BC1-40B6-8A40-8C28EC41AF95}"/>
          </ac:cxnSpMkLst>
        </pc:cxnChg>
        <pc:cxnChg chg="mod">
          <ac:chgData name="Lei Wan" userId="86aeebfc-b218-4e39-8732-281d44f077ea" providerId="ADAL" clId="{77241A14-DA58-47BB-AD35-2C4AEC68361F}" dt="2021-10-11T11:29:33.459" v="4984" actId="1076"/>
          <ac:cxnSpMkLst>
            <pc:docMk/>
            <pc:sldMk cId="3449226782" sldId="391"/>
            <ac:cxnSpMk id="75" creationId="{4C6FA3C8-4619-4ED6-9661-5F8F1EF39B90}"/>
          </ac:cxnSpMkLst>
        </pc:cxnChg>
        <pc:cxnChg chg="mod">
          <ac:chgData name="Lei Wan" userId="86aeebfc-b218-4e39-8732-281d44f077ea" providerId="ADAL" clId="{77241A14-DA58-47BB-AD35-2C4AEC68361F}" dt="2021-10-11T11:29:33.459" v="4984" actId="1076"/>
          <ac:cxnSpMkLst>
            <pc:docMk/>
            <pc:sldMk cId="3449226782" sldId="391"/>
            <ac:cxnSpMk id="79" creationId="{189E14F9-95FE-48DB-9D75-F7800493B37E}"/>
          </ac:cxnSpMkLst>
        </pc:cxnChg>
        <pc:cxnChg chg="mod">
          <ac:chgData name="Lei Wan" userId="86aeebfc-b218-4e39-8732-281d44f077ea" providerId="ADAL" clId="{77241A14-DA58-47BB-AD35-2C4AEC68361F}" dt="2021-10-11T11:29:33.459" v="4984" actId="1076"/>
          <ac:cxnSpMkLst>
            <pc:docMk/>
            <pc:sldMk cId="3449226782" sldId="391"/>
            <ac:cxnSpMk id="80" creationId="{A395FABD-CF9D-458B-97C3-138E4B954ABB}"/>
          </ac:cxnSpMkLst>
        </pc:cxnChg>
        <pc:cxnChg chg="mod">
          <ac:chgData name="Lei Wan" userId="86aeebfc-b218-4e39-8732-281d44f077ea" providerId="ADAL" clId="{77241A14-DA58-47BB-AD35-2C4AEC68361F}" dt="2021-10-11T11:29:33.459" v="4984" actId="1076"/>
          <ac:cxnSpMkLst>
            <pc:docMk/>
            <pc:sldMk cId="3449226782" sldId="391"/>
            <ac:cxnSpMk id="81" creationId="{BD206880-8A55-4628-BDC0-06A5FBF36806}"/>
          </ac:cxnSpMkLst>
        </pc:cxnChg>
        <pc:cxnChg chg="mod">
          <ac:chgData name="Lei Wan" userId="86aeebfc-b218-4e39-8732-281d44f077ea" providerId="ADAL" clId="{77241A14-DA58-47BB-AD35-2C4AEC68361F}" dt="2021-10-11T11:29:33.459" v="4984" actId="1076"/>
          <ac:cxnSpMkLst>
            <pc:docMk/>
            <pc:sldMk cId="3449226782" sldId="391"/>
            <ac:cxnSpMk id="82" creationId="{EC0142E4-CFA6-47FB-953F-9E9F8EC38468}"/>
          </ac:cxnSpMkLst>
        </pc:cxnChg>
        <pc:cxnChg chg="mod">
          <ac:chgData name="Lei Wan" userId="86aeebfc-b218-4e39-8732-281d44f077ea" providerId="ADAL" clId="{77241A14-DA58-47BB-AD35-2C4AEC68361F}" dt="2021-10-11T11:29:33.459" v="4984" actId="1076"/>
          <ac:cxnSpMkLst>
            <pc:docMk/>
            <pc:sldMk cId="3449226782" sldId="391"/>
            <ac:cxnSpMk id="83" creationId="{13922543-43FF-41D6-93B0-FD4BF44F0CD6}"/>
          </ac:cxnSpMkLst>
        </pc:cxnChg>
        <pc:cxnChg chg="mod">
          <ac:chgData name="Lei Wan" userId="86aeebfc-b218-4e39-8732-281d44f077ea" providerId="ADAL" clId="{77241A14-DA58-47BB-AD35-2C4AEC68361F}" dt="2021-10-11T11:29:33.459" v="4984" actId="1076"/>
          <ac:cxnSpMkLst>
            <pc:docMk/>
            <pc:sldMk cId="3449226782" sldId="391"/>
            <ac:cxnSpMk id="84" creationId="{79D5486E-2477-4C58-B70F-6CEA3041C934}"/>
          </ac:cxnSpMkLst>
        </pc:cxnChg>
      </pc:sldChg>
      <pc:sldChg chg="addSp delSp modSp add mod ord">
        <pc:chgData name="Lei Wan" userId="86aeebfc-b218-4e39-8732-281d44f077ea" providerId="ADAL" clId="{77241A14-DA58-47BB-AD35-2C4AEC68361F}" dt="2021-10-16T19:58:04.387" v="7811" actId="1076"/>
        <pc:sldMkLst>
          <pc:docMk/>
          <pc:sldMk cId="3881934626" sldId="392"/>
        </pc:sldMkLst>
        <pc:spChg chg="add del mod">
          <ac:chgData name="Lei Wan" userId="86aeebfc-b218-4e39-8732-281d44f077ea" providerId="ADAL" clId="{77241A14-DA58-47BB-AD35-2C4AEC68361F}" dt="2021-10-11T12:19:00.601" v="5693"/>
          <ac:spMkLst>
            <pc:docMk/>
            <pc:sldMk cId="3881934626" sldId="392"/>
            <ac:spMk id="2" creationId="{FE2F7B8E-B738-459D-940A-E019B553E928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4" creationId="{474C60CE-E8F9-4490-9E23-34C7A76F278C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7" creationId="{4D424CC7-FD2C-4F94-A538-57A420E4CB34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8" creationId="{1216CBD6-DE75-4667-A898-E3282021D5BD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9" creationId="{542757E1-927F-4E2B-8AD9-7202352CA3D4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10" creationId="{1C3F98CC-FF6E-4CF7-B997-20B1C9E08450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11" creationId="{8B97AE9F-C327-415D-A418-AA39292BD890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12" creationId="{C61ECB65-5C70-43CF-9D5E-09D79C65EA52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13" creationId="{7378D0B5-3D60-44B3-A1BC-CE8DB66F17A7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14" creationId="{6F0B7074-D7B3-4C25-A9BF-0A1730429D7A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15" creationId="{85DB15D6-045D-4DBB-9D1B-FF8500B4A4E8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16" creationId="{4262BEBB-F101-49F6-A856-A81FF4BA38E3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17" creationId="{9F6C6209-9101-4F29-9ECF-56DD037FA440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18" creationId="{B1B90605-064E-4535-8559-647535DE626E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20" creationId="{A572FA62-840F-43E5-B909-3AC2738EF310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23" creationId="{24E02390-EB6A-4017-BF7D-8648479BD23D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24" creationId="{01285C58-9BF8-41E2-AEC8-0DC3A3E81E1F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25" creationId="{B3B7D20D-D647-4D3E-8197-D930DE5D935D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26" creationId="{DC73BFA1-DE5B-4C9D-B4E0-B1AC0BC2FBD9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27" creationId="{2276ADE1-8B13-4462-BB28-7BB4898BFA12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28" creationId="{19B84C48-3E8F-4F1B-B5E5-A73AB9CA012E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29" creationId="{29670690-356F-42C7-8EA5-1D4C42D02EC1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30" creationId="{30B79E1B-6286-4D13-9D2A-17B15001B19E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32" creationId="{436E2AC7-DFF9-4FB0-8AEF-F077039CC26B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33" creationId="{F62FC703-6E6C-4304-BCD9-002D6C290B28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34" creationId="{A73A21DC-8136-48FF-8716-A546D434DA39}"/>
          </ac:spMkLst>
        </pc:spChg>
        <pc:spChg chg="mod">
          <ac:chgData name="Lei Wan" userId="86aeebfc-b218-4e39-8732-281d44f077ea" providerId="ADAL" clId="{77241A14-DA58-47BB-AD35-2C4AEC68361F}" dt="2021-10-11T12:18:56.609" v="5692"/>
          <ac:spMkLst>
            <pc:docMk/>
            <pc:sldMk cId="3881934626" sldId="392"/>
            <ac:spMk id="35" creationId="{28E686A0-798F-476A-A926-8FDAC3881119}"/>
          </ac:spMkLst>
        </pc:spChg>
        <pc:spChg chg="add 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36" creationId="{D8934B59-55AF-4F65-82AF-034C820C94AD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38" creationId="{350AC838-801E-41DB-9838-C2B541B82F6A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41" creationId="{8A5B736F-B611-4FF6-B539-1592E8E95346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42" creationId="{4B39B43B-B47E-4433-A42B-94798955FFE9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43" creationId="{5A7C3948-6047-419C-99EF-363E7F8743B4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44" creationId="{1D70E812-51CA-4D96-8CAC-A0E840FDF98E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45" creationId="{883026DC-425A-4723-99C1-44E9EABA6101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46" creationId="{92AB799E-3F1F-4C23-96D6-D705923B9AE6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47" creationId="{4DC264DA-1D8D-4D41-8DB3-F5361C10E38E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48" creationId="{A6514357-5DF7-4819-9D9B-D1086539380B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49" creationId="{2B83D950-C104-443A-A2A5-3E36D2785EC8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50" creationId="{9C378BE3-C9D6-4156-B99E-CB9D9D4EF2BE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51" creationId="{F8C36197-0844-4AA0-BECC-BB5C9943178A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52" creationId="{38BEB0D6-0D4D-467F-AF24-F62437442C99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54" creationId="{57DEFBA1-DAB7-4B57-ABDD-108290DCFBC3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57" creationId="{CF08BF82-1867-4BB3-BD29-D90CDC1E37B6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58" creationId="{A9A11522-0E0A-4CF1-847E-AE783619D22B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59" creationId="{662679BF-69DA-43C5-9677-73190CA78369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60" creationId="{CC1D383A-972E-4E94-AF35-A923026931BC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61" creationId="{2F1FA271-BA11-4F83-A226-BA4CC1B2C572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62" creationId="{4AEC90CA-035A-40EB-9759-F1301E8964BE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63" creationId="{BC29F712-0357-44B0-8056-F0149F25ADF0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64" creationId="{58BC16A8-C10C-48C7-BEBB-E61741EA64D9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66" creationId="{204048F4-F3E2-4451-90FF-898AADEBB318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67" creationId="{F4569385-D0A9-434A-AFF5-1900397EA389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68" creationId="{5EF6CB5B-74DF-4D55-9F99-96DB8489B4C9}"/>
          </ac:spMkLst>
        </pc:spChg>
        <pc:spChg chg="mod">
          <ac:chgData name="Lei Wan" userId="86aeebfc-b218-4e39-8732-281d44f077ea" providerId="ADAL" clId="{77241A14-DA58-47BB-AD35-2C4AEC68361F}" dt="2021-10-16T19:58:04.387" v="7811" actId="1076"/>
          <ac:spMkLst>
            <pc:docMk/>
            <pc:sldMk cId="3881934626" sldId="392"/>
            <ac:spMk id="69" creationId="{9E8BA316-35A6-4087-ACA4-629227A83282}"/>
          </ac:spMkLst>
        </pc:spChg>
        <pc:grpChg chg="add mod">
          <ac:chgData name="Lei Wan" userId="86aeebfc-b218-4e39-8732-281d44f077ea" providerId="ADAL" clId="{77241A14-DA58-47BB-AD35-2C4AEC68361F}" dt="2021-10-16T19:58:04.387" v="7811" actId="1076"/>
          <ac:grpSpMkLst>
            <pc:docMk/>
            <pc:sldMk cId="3881934626" sldId="392"/>
            <ac:grpSpMk id="2" creationId="{1CE6306A-A6C7-4CD9-AC1B-4E4C402E718C}"/>
          </ac:grpSpMkLst>
        </pc:grpChg>
        <pc:grpChg chg="add del mod">
          <ac:chgData name="Lei Wan" userId="86aeebfc-b218-4e39-8732-281d44f077ea" providerId="ADAL" clId="{77241A14-DA58-47BB-AD35-2C4AEC68361F}" dt="2021-10-11T12:19:00.601" v="5693"/>
          <ac:grpSpMkLst>
            <pc:docMk/>
            <pc:sldMk cId="3881934626" sldId="392"/>
            <ac:grpSpMk id="3" creationId="{F10A538F-2B26-460F-9EBE-85C40D81A2F4}"/>
          </ac:grpSpMkLst>
        </pc:grpChg>
        <pc:grpChg chg="mod">
          <ac:chgData name="Lei Wan" userId="86aeebfc-b218-4e39-8732-281d44f077ea" providerId="ADAL" clId="{77241A14-DA58-47BB-AD35-2C4AEC68361F}" dt="2021-10-11T12:18:56.609" v="5692"/>
          <ac:grpSpMkLst>
            <pc:docMk/>
            <pc:sldMk cId="3881934626" sldId="392"/>
            <ac:grpSpMk id="5" creationId="{8D49BF71-242C-411A-8C92-05216A735375}"/>
          </ac:grpSpMkLst>
        </pc:grpChg>
        <pc:grpChg chg="mod">
          <ac:chgData name="Lei Wan" userId="86aeebfc-b218-4e39-8732-281d44f077ea" providerId="ADAL" clId="{77241A14-DA58-47BB-AD35-2C4AEC68361F}" dt="2021-10-11T12:18:56.609" v="5692"/>
          <ac:grpSpMkLst>
            <pc:docMk/>
            <pc:sldMk cId="3881934626" sldId="392"/>
            <ac:grpSpMk id="6" creationId="{60359453-C879-42C1-AE5D-3B755670E0AF}"/>
          </ac:grpSpMkLst>
        </pc:grpChg>
        <pc:grpChg chg="add del mod">
          <ac:chgData name="Lei Wan" userId="86aeebfc-b218-4e39-8732-281d44f077ea" providerId="ADAL" clId="{77241A14-DA58-47BB-AD35-2C4AEC68361F}" dt="2021-10-11T12:19:00.601" v="5693"/>
          <ac:grpSpMkLst>
            <pc:docMk/>
            <pc:sldMk cId="3881934626" sldId="392"/>
            <ac:grpSpMk id="19" creationId="{10510654-5EB6-4D1D-9EFE-BDEA51BE6029}"/>
          </ac:grpSpMkLst>
        </pc:grpChg>
        <pc:grpChg chg="mod">
          <ac:chgData name="Lei Wan" userId="86aeebfc-b218-4e39-8732-281d44f077ea" providerId="ADAL" clId="{77241A14-DA58-47BB-AD35-2C4AEC68361F}" dt="2021-10-11T12:18:56.609" v="5692"/>
          <ac:grpSpMkLst>
            <pc:docMk/>
            <pc:sldMk cId="3881934626" sldId="392"/>
            <ac:grpSpMk id="21" creationId="{E7621109-753C-4EE4-B80B-B4D204AF5137}"/>
          </ac:grpSpMkLst>
        </pc:grpChg>
        <pc:grpChg chg="mod">
          <ac:chgData name="Lei Wan" userId="86aeebfc-b218-4e39-8732-281d44f077ea" providerId="ADAL" clId="{77241A14-DA58-47BB-AD35-2C4AEC68361F}" dt="2021-10-11T12:18:56.609" v="5692"/>
          <ac:grpSpMkLst>
            <pc:docMk/>
            <pc:sldMk cId="3881934626" sldId="392"/>
            <ac:grpSpMk id="22" creationId="{FA1C52DE-3FAD-4D1D-AF1D-DB24D4F3AA88}"/>
          </ac:grpSpMkLst>
        </pc:grpChg>
        <pc:grpChg chg="mod">
          <ac:chgData name="Lei Wan" userId="86aeebfc-b218-4e39-8732-281d44f077ea" providerId="ADAL" clId="{77241A14-DA58-47BB-AD35-2C4AEC68361F}" dt="2021-10-11T12:18:56.609" v="5692"/>
          <ac:grpSpMkLst>
            <pc:docMk/>
            <pc:sldMk cId="3881934626" sldId="392"/>
            <ac:grpSpMk id="31" creationId="{B6E341C2-06B9-4293-89E9-E3E1B10007D2}"/>
          </ac:grpSpMkLst>
        </pc:grpChg>
        <pc:grpChg chg="add mod">
          <ac:chgData name="Lei Wan" userId="86aeebfc-b218-4e39-8732-281d44f077ea" providerId="ADAL" clId="{77241A14-DA58-47BB-AD35-2C4AEC68361F}" dt="2021-10-16T19:58:04.387" v="7811" actId="1076"/>
          <ac:grpSpMkLst>
            <pc:docMk/>
            <pc:sldMk cId="3881934626" sldId="392"/>
            <ac:grpSpMk id="37" creationId="{C63EB110-CCBA-483F-B98F-210764952D5A}"/>
          </ac:grpSpMkLst>
        </pc:grpChg>
        <pc:grpChg chg="mod">
          <ac:chgData name="Lei Wan" userId="86aeebfc-b218-4e39-8732-281d44f077ea" providerId="ADAL" clId="{77241A14-DA58-47BB-AD35-2C4AEC68361F}" dt="2021-10-16T19:58:04.387" v="7811" actId="1076"/>
          <ac:grpSpMkLst>
            <pc:docMk/>
            <pc:sldMk cId="3881934626" sldId="392"/>
            <ac:grpSpMk id="39" creationId="{3BC435AC-C0F6-4BD8-964E-7CD556441911}"/>
          </ac:grpSpMkLst>
        </pc:grpChg>
        <pc:grpChg chg="mod">
          <ac:chgData name="Lei Wan" userId="86aeebfc-b218-4e39-8732-281d44f077ea" providerId="ADAL" clId="{77241A14-DA58-47BB-AD35-2C4AEC68361F}" dt="2021-10-16T19:58:04.387" v="7811" actId="1076"/>
          <ac:grpSpMkLst>
            <pc:docMk/>
            <pc:sldMk cId="3881934626" sldId="392"/>
            <ac:grpSpMk id="40" creationId="{CE73F499-E351-43F0-99BB-5304D5242C19}"/>
          </ac:grpSpMkLst>
        </pc:grpChg>
        <pc:grpChg chg="add mod">
          <ac:chgData name="Lei Wan" userId="86aeebfc-b218-4e39-8732-281d44f077ea" providerId="ADAL" clId="{77241A14-DA58-47BB-AD35-2C4AEC68361F}" dt="2021-10-16T19:58:04.387" v="7811" actId="1076"/>
          <ac:grpSpMkLst>
            <pc:docMk/>
            <pc:sldMk cId="3881934626" sldId="392"/>
            <ac:grpSpMk id="53" creationId="{E419A2B2-9B4E-4538-9C84-150E69C08C5D}"/>
          </ac:grpSpMkLst>
        </pc:grpChg>
        <pc:grpChg chg="mod">
          <ac:chgData name="Lei Wan" userId="86aeebfc-b218-4e39-8732-281d44f077ea" providerId="ADAL" clId="{77241A14-DA58-47BB-AD35-2C4AEC68361F}" dt="2021-10-16T19:58:04.387" v="7811" actId="1076"/>
          <ac:grpSpMkLst>
            <pc:docMk/>
            <pc:sldMk cId="3881934626" sldId="392"/>
            <ac:grpSpMk id="55" creationId="{954A7BE0-E0D5-488B-950D-DA663E64B71D}"/>
          </ac:grpSpMkLst>
        </pc:grpChg>
        <pc:grpChg chg="mod">
          <ac:chgData name="Lei Wan" userId="86aeebfc-b218-4e39-8732-281d44f077ea" providerId="ADAL" clId="{77241A14-DA58-47BB-AD35-2C4AEC68361F}" dt="2021-10-16T19:58:04.387" v="7811" actId="1076"/>
          <ac:grpSpMkLst>
            <pc:docMk/>
            <pc:sldMk cId="3881934626" sldId="392"/>
            <ac:grpSpMk id="56" creationId="{042DC6F6-2F85-4E6E-8518-1B21F1E2FBB5}"/>
          </ac:grpSpMkLst>
        </pc:grpChg>
        <pc:grpChg chg="mod">
          <ac:chgData name="Lei Wan" userId="86aeebfc-b218-4e39-8732-281d44f077ea" providerId="ADAL" clId="{77241A14-DA58-47BB-AD35-2C4AEC68361F}" dt="2021-10-16T19:58:04.387" v="7811" actId="1076"/>
          <ac:grpSpMkLst>
            <pc:docMk/>
            <pc:sldMk cId="3881934626" sldId="392"/>
            <ac:grpSpMk id="65" creationId="{062F3CF0-BF0C-4C78-9DA3-FF2C68EB5160}"/>
          </ac:grpSpMkLst>
        </pc:grpChg>
      </pc:sldChg>
      <pc:sldChg chg="addSp delSp modSp add mod">
        <pc:chgData name="Lei Wan" userId="86aeebfc-b218-4e39-8732-281d44f077ea" providerId="ADAL" clId="{77241A14-DA58-47BB-AD35-2C4AEC68361F}" dt="2021-10-16T21:26:53.150" v="7995" actId="206"/>
        <pc:sldMkLst>
          <pc:docMk/>
          <pc:sldMk cId="1639953255" sldId="393"/>
        </pc:sldMkLst>
        <pc:spChg chg="add del mod">
          <ac:chgData name="Lei Wan" userId="86aeebfc-b218-4e39-8732-281d44f077ea" providerId="ADAL" clId="{77241A14-DA58-47BB-AD35-2C4AEC68361F}" dt="2021-10-11T15:52:11.281" v="7280" actId="478"/>
          <ac:spMkLst>
            <pc:docMk/>
            <pc:sldMk cId="1639953255" sldId="393"/>
            <ac:spMk id="2" creationId="{D0E117E5-E38D-4659-BA1C-91C448A41862}"/>
          </ac:spMkLst>
        </pc:spChg>
        <pc:spChg chg="add mod">
          <ac:chgData name="Lei Wan" userId="86aeebfc-b218-4e39-8732-281d44f077ea" providerId="ADAL" clId="{77241A14-DA58-47BB-AD35-2C4AEC68361F}" dt="2021-10-16T21:26:34.151" v="7989" actId="206"/>
          <ac:spMkLst>
            <pc:docMk/>
            <pc:sldMk cId="1639953255" sldId="393"/>
            <ac:spMk id="3" creationId="{EB1FB2BD-16A5-4883-92F9-6DD6A7DF6C8A}"/>
          </ac:spMkLst>
        </pc:spChg>
        <pc:spChg chg="add del mod">
          <ac:chgData name="Lei Wan" userId="86aeebfc-b218-4e39-8732-281d44f077ea" providerId="ADAL" clId="{77241A14-DA58-47BB-AD35-2C4AEC68361F}" dt="2021-10-11T11:55:07.319" v="5026" actId="478"/>
          <ac:spMkLst>
            <pc:docMk/>
            <pc:sldMk cId="1639953255" sldId="393"/>
            <ac:spMk id="4" creationId="{21535555-5596-4BAB-8B51-F69F2C539A6C}"/>
          </ac:spMkLst>
        </pc:spChg>
        <pc:spChg chg="add mod">
          <ac:chgData name="Lei Wan" userId="86aeebfc-b218-4e39-8732-281d44f077ea" providerId="ADAL" clId="{77241A14-DA58-47BB-AD35-2C4AEC68361F}" dt="2021-10-11T12:07:26.765" v="5145" actId="1076"/>
          <ac:spMkLst>
            <pc:docMk/>
            <pc:sldMk cId="1639953255" sldId="393"/>
            <ac:spMk id="5" creationId="{8DB28C4E-2CD0-4927-8BFD-88F057372FBB}"/>
          </ac:spMkLst>
        </pc:spChg>
        <pc:spChg chg="add mod">
          <ac:chgData name="Lei Wan" userId="86aeebfc-b218-4e39-8732-281d44f077ea" providerId="ADAL" clId="{77241A14-DA58-47BB-AD35-2C4AEC68361F}" dt="2021-10-11T11:54:12.599" v="4995" actId="108"/>
          <ac:spMkLst>
            <pc:docMk/>
            <pc:sldMk cId="1639953255" sldId="393"/>
            <ac:spMk id="6" creationId="{27CA50C7-0E6B-4D3E-A189-208EB5CD8831}"/>
          </ac:spMkLst>
        </pc:spChg>
        <pc:spChg chg="add mod">
          <ac:chgData name="Lei Wan" userId="86aeebfc-b218-4e39-8732-281d44f077ea" providerId="ADAL" clId="{77241A14-DA58-47BB-AD35-2C4AEC68361F}" dt="2021-10-11T11:54:03.634" v="4994" actId="208"/>
          <ac:spMkLst>
            <pc:docMk/>
            <pc:sldMk cId="1639953255" sldId="393"/>
            <ac:spMk id="7" creationId="{D00AC708-1D4F-4143-B99D-98455778B004}"/>
          </ac:spMkLst>
        </pc:spChg>
        <pc:spChg chg="add mod">
          <ac:chgData name="Lei Wan" userId="86aeebfc-b218-4e39-8732-281d44f077ea" providerId="ADAL" clId="{77241A14-DA58-47BB-AD35-2C4AEC68361F}" dt="2021-10-11T11:52:06.972" v="4989" actId="1076"/>
          <ac:spMkLst>
            <pc:docMk/>
            <pc:sldMk cId="1639953255" sldId="393"/>
            <ac:spMk id="8" creationId="{99CE45D0-5443-4D12-8715-32E272E9D838}"/>
          </ac:spMkLst>
        </pc:spChg>
        <pc:spChg chg="add mod">
          <ac:chgData name="Lei Wan" userId="86aeebfc-b218-4e39-8732-281d44f077ea" providerId="ADAL" clId="{77241A14-DA58-47BB-AD35-2C4AEC68361F}" dt="2021-10-11T11:54:27.143" v="4997" actId="207"/>
          <ac:spMkLst>
            <pc:docMk/>
            <pc:sldMk cId="1639953255" sldId="393"/>
            <ac:spMk id="9" creationId="{50F6A93F-FEE1-471F-8C53-4BFCD3D21925}"/>
          </ac:spMkLst>
        </pc:spChg>
        <pc:spChg chg="add mod">
          <ac:chgData name="Lei Wan" userId="86aeebfc-b218-4e39-8732-281d44f077ea" providerId="ADAL" clId="{77241A14-DA58-47BB-AD35-2C4AEC68361F}" dt="2021-10-11T11:52:06.972" v="4989" actId="1076"/>
          <ac:spMkLst>
            <pc:docMk/>
            <pc:sldMk cId="1639953255" sldId="393"/>
            <ac:spMk id="10" creationId="{88F784A7-FD83-419E-A23B-B906B9DEB6CE}"/>
          </ac:spMkLst>
        </pc:spChg>
        <pc:spChg chg="add mod">
          <ac:chgData name="Lei Wan" userId="86aeebfc-b218-4e39-8732-281d44f077ea" providerId="ADAL" clId="{77241A14-DA58-47BB-AD35-2C4AEC68361F}" dt="2021-10-11T12:07:02.894" v="5138" actId="1076"/>
          <ac:spMkLst>
            <pc:docMk/>
            <pc:sldMk cId="1639953255" sldId="393"/>
            <ac:spMk id="11" creationId="{0FC4F290-9C98-496D-940F-712F1651BE4F}"/>
          </ac:spMkLst>
        </pc:spChg>
        <pc:spChg chg="add mod">
          <ac:chgData name="Lei Wan" userId="86aeebfc-b218-4e39-8732-281d44f077ea" providerId="ADAL" clId="{77241A14-DA58-47BB-AD35-2C4AEC68361F}" dt="2021-10-11T12:08:50.332" v="5248" actId="1076"/>
          <ac:spMkLst>
            <pc:docMk/>
            <pc:sldMk cId="1639953255" sldId="393"/>
            <ac:spMk id="12" creationId="{76E9FDC0-5212-406B-9CA4-4DE9D4C8C42B}"/>
          </ac:spMkLst>
        </pc:spChg>
        <pc:spChg chg="add mod">
          <ac:chgData name="Lei Wan" userId="86aeebfc-b218-4e39-8732-281d44f077ea" providerId="ADAL" clId="{77241A14-DA58-47BB-AD35-2C4AEC68361F}" dt="2021-10-11T12:08:24.821" v="5229" actId="1076"/>
          <ac:spMkLst>
            <pc:docMk/>
            <pc:sldMk cId="1639953255" sldId="393"/>
            <ac:spMk id="13" creationId="{3E71112C-B618-4CE8-B1B3-135153D1E56C}"/>
          </ac:spMkLst>
        </pc:spChg>
        <pc:spChg chg="add mod">
          <ac:chgData name="Lei Wan" userId="86aeebfc-b218-4e39-8732-281d44f077ea" providerId="ADAL" clId="{77241A14-DA58-47BB-AD35-2C4AEC68361F}" dt="2021-10-11T12:11:32.239" v="5384" actId="164"/>
          <ac:spMkLst>
            <pc:docMk/>
            <pc:sldMk cId="1639953255" sldId="393"/>
            <ac:spMk id="14" creationId="{4DC1A242-BADA-4595-BD93-45E2932B8ACE}"/>
          </ac:spMkLst>
        </pc:spChg>
        <pc:spChg chg="add mod">
          <ac:chgData name="Lei Wan" userId="86aeebfc-b218-4e39-8732-281d44f077ea" providerId="ADAL" clId="{77241A14-DA58-47BB-AD35-2C4AEC68361F}" dt="2021-10-11T12:11:32.239" v="5384" actId="164"/>
          <ac:spMkLst>
            <pc:docMk/>
            <pc:sldMk cId="1639953255" sldId="393"/>
            <ac:spMk id="15" creationId="{2C3CA3D6-0E96-483D-A826-38314CD08060}"/>
          </ac:spMkLst>
        </pc:spChg>
        <pc:spChg chg="add mod">
          <ac:chgData name="Lei Wan" userId="86aeebfc-b218-4e39-8732-281d44f077ea" providerId="ADAL" clId="{77241A14-DA58-47BB-AD35-2C4AEC68361F}" dt="2021-10-11T12:59:45.904" v="6288" actId="2711"/>
          <ac:spMkLst>
            <pc:docMk/>
            <pc:sldMk cId="1639953255" sldId="393"/>
            <ac:spMk id="16" creationId="{CB67293C-D294-4FB8-B646-16525CB2722D}"/>
          </ac:spMkLst>
        </pc:spChg>
        <pc:spChg chg="add del mod">
          <ac:chgData name="Lei Wan" userId="86aeebfc-b218-4e39-8732-281d44f077ea" providerId="ADAL" clId="{77241A14-DA58-47BB-AD35-2C4AEC68361F}" dt="2021-10-11T12:13:24.029" v="5608" actId="478"/>
          <ac:spMkLst>
            <pc:docMk/>
            <pc:sldMk cId="1639953255" sldId="393"/>
            <ac:spMk id="17" creationId="{F13C0ABF-0805-4D36-874B-C93A6E0FC438}"/>
          </ac:spMkLst>
        </pc:spChg>
        <pc:spChg chg="add mod">
          <ac:chgData name="Lei Wan" userId="86aeebfc-b218-4e39-8732-281d44f077ea" providerId="ADAL" clId="{77241A14-DA58-47BB-AD35-2C4AEC68361F}" dt="2021-10-16T21:26:53.150" v="7995" actId="206"/>
          <ac:spMkLst>
            <pc:docMk/>
            <pc:sldMk cId="1639953255" sldId="393"/>
            <ac:spMk id="18" creationId="{9072ABC0-72A8-48CB-ABC2-7C968B17C661}"/>
          </ac:spMkLst>
        </pc:spChg>
        <pc:spChg chg="add mod">
          <ac:chgData name="Lei Wan" userId="86aeebfc-b218-4e39-8732-281d44f077ea" providerId="ADAL" clId="{77241A14-DA58-47BB-AD35-2C4AEC68361F}" dt="2021-10-11T11:56:10.574" v="5057" actId="1076"/>
          <ac:spMkLst>
            <pc:docMk/>
            <pc:sldMk cId="1639953255" sldId="393"/>
            <ac:spMk id="19" creationId="{FCF63F2E-7362-4F35-96F8-C94DBCF321B0}"/>
          </ac:spMkLst>
        </pc:spChg>
        <pc:spChg chg="add mod">
          <ac:chgData name="Lei Wan" userId="86aeebfc-b218-4e39-8732-281d44f077ea" providerId="ADAL" clId="{77241A14-DA58-47BB-AD35-2C4AEC68361F}" dt="2021-10-11T11:56:43.652" v="5078" actId="207"/>
          <ac:spMkLst>
            <pc:docMk/>
            <pc:sldMk cId="1639953255" sldId="393"/>
            <ac:spMk id="20" creationId="{2F756BA6-ECB4-49A3-978E-D5E8D1312DFC}"/>
          </ac:spMkLst>
        </pc:spChg>
        <pc:spChg chg="add mod">
          <ac:chgData name="Lei Wan" userId="86aeebfc-b218-4e39-8732-281d44f077ea" providerId="ADAL" clId="{77241A14-DA58-47BB-AD35-2C4AEC68361F}" dt="2021-10-16T21:25:59.847" v="7982" actId="206"/>
          <ac:spMkLst>
            <pc:docMk/>
            <pc:sldMk cId="1639953255" sldId="393"/>
            <ac:spMk id="21" creationId="{D73F3045-0DAF-4C87-B29C-944312283C8D}"/>
          </ac:spMkLst>
        </pc:spChg>
        <pc:spChg chg="add mod">
          <ac:chgData name="Lei Wan" userId="86aeebfc-b218-4e39-8732-281d44f077ea" providerId="ADAL" clId="{77241A14-DA58-47BB-AD35-2C4AEC68361F}" dt="2021-10-11T12:07:15.413" v="5141" actId="1076"/>
          <ac:spMkLst>
            <pc:docMk/>
            <pc:sldMk cId="1639953255" sldId="393"/>
            <ac:spMk id="22" creationId="{5E865276-1B91-444B-8974-F57EBA5E0BE6}"/>
          </ac:spMkLst>
        </pc:spChg>
        <pc:spChg chg="add mod">
          <ac:chgData name="Lei Wan" userId="86aeebfc-b218-4e39-8732-281d44f077ea" providerId="ADAL" clId="{77241A14-DA58-47BB-AD35-2C4AEC68361F}" dt="2021-10-11T12:07:22.493" v="5143" actId="1076"/>
          <ac:spMkLst>
            <pc:docMk/>
            <pc:sldMk cId="1639953255" sldId="393"/>
            <ac:spMk id="23" creationId="{156252B6-2340-44F8-BC60-898CF6A5F8AD}"/>
          </ac:spMkLst>
        </pc:spChg>
        <pc:spChg chg="add mod">
          <ac:chgData name="Lei Wan" userId="86aeebfc-b218-4e39-8732-281d44f077ea" providerId="ADAL" clId="{77241A14-DA58-47BB-AD35-2C4AEC68361F}" dt="2021-10-11T11:52:06.972" v="4989" actId="1076"/>
          <ac:spMkLst>
            <pc:docMk/>
            <pc:sldMk cId="1639953255" sldId="393"/>
            <ac:spMk id="24" creationId="{332EB1DC-9D73-417E-9E36-9FAE01FD01D0}"/>
          </ac:spMkLst>
        </pc:spChg>
        <pc:spChg chg="add mod">
          <ac:chgData name="Lei Wan" userId="86aeebfc-b218-4e39-8732-281d44f077ea" providerId="ADAL" clId="{77241A14-DA58-47BB-AD35-2C4AEC68361F}" dt="2021-10-11T11:55:41.974" v="5041" actId="1076"/>
          <ac:spMkLst>
            <pc:docMk/>
            <pc:sldMk cId="1639953255" sldId="393"/>
            <ac:spMk id="25" creationId="{85288FE8-C3B7-493A-8150-1B1DD2ED5E6A}"/>
          </ac:spMkLst>
        </pc:spChg>
        <pc:spChg chg="add mod">
          <ac:chgData name="Lei Wan" userId="86aeebfc-b218-4e39-8732-281d44f077ea" providerId="ADAL" clId="{77241A14-DA58-47BB-AD35-2C4AEC68361F}" dt="2021-10-11T14:44:52.686" v="6294" actId="1076"/>
          <ac:spMkLst>
            <pc:docMk/>
            <pc:sldMk cId="1639953255" sldId="393"/>
            <ac:spMk id="26" creationId="{A36874B6-89AA-4540-9311-ED29236BC1E0}"/>
          </ac:spMkLst>
        </pc:spChg>
        <pc:spChg chg="add mod">
          <ac:chgData name="Lei Wan" userId="86aeebfc-b218-4e39-8732-281d44f077ea" providerId="ADAL" clId="{77241A14-DA58-47BB-AD35-2C4AEC68361F}" dt="2021-10-11T12:14:04.350" v="5685" actId="20577"/>
          <ac:spMkLst>
            <pc:docMk/>
            <pc:sldMk cId="1639953255" sldId="393"/>
            <ac:spMk id="28" creationId="{7964386B-B83C-4888-B3A7-A51282249057}"/>
          </ac:spMkLst>
        </pc:spChg>
        <pc:grpChg chg="add mod">
          <ac:chgData name="Lei Wan" userId="86aeebfc-b218-4e39-8732-281d44f077ea" providerId="ADAL" clId="{77241A14-DA58-47BB-AD35-2C4AEC68361F}" dt="2021-10-11T12:11:32.239" v="5384" actId="164"/>
          <ac:grpSpMkLst>
            <pc:docMk/>
            <pc:sldMk cId="1639953255" sldId="393"/>
            <ac:grpSpMk id="27" creationId="{47D8240D-8DAC-43B5-9E0A-FAC836D8C1AA}"/>
          </ac:grpSpMkLst>
        </pc:grpChg>
      </pc:sldChg>
      <pc:sldChg chg="addSp delSp modSp add mod ord">
        <pc:chgData name="Lei Wan" userId="86aeebfc-b218-4e39-8732-281d44f077ea" providerId="ADAL" clId="{77241A14-DA58-47BB-AD35-2C4AEC68361F}" dt="2021-10-11T14:51:42.268" v="6463" actId="20577"/>
        <pc:sldMkLst>
          <pc:docMk/>
          <pc:sldMk cId="2475858501" sldId="394"/>
        </pc:sldMkLst>
        <pc:spChg chg="add mod">
          <ac:chgData name="Lei Wan" userId="86aeebfc-b218-4e39-8732-281d44f077ea" providerId="ADAL" clId="{77241A14-DA58-47BB-AD35-2C4AEC68361F}" dt="2021-10-11T12:23:53.916" v="5730" actId="14100"/>
          <ac:spMkLst>
            <pc:docMk/>
            <pc:sldMk cId="2475858501" sldId="394"/>
            <ac:spMk id="2" creationId="{664986F2-8287-415F-8D98-69AC19593E65}"/>
          </ac:spMkLst>
        </pc:spChg>
        <pc:spChg chg="add del mod">
          <ac:chgData name="Lei Wan" userId="86aeebfc-b218-4e39-8732-281d44f077ea" providerId="ADAL" clId="{77241A14-DA58-47BB-AD35-2C4AEC68361F}" dt="2021-10-11T12:58:46.616" v="6276" actId="478"/>
          <ac:spMkLst>
            <pc:docMk/>
            <pc:sldMk cId="2475858501" sldId="394"/>
            <ac:spMk id="4" creationId="{0949CABC-AC8B-4024-8DDC-28C66CA6A7AA}"/>
          </ac:spMkLst>
        </pc:spChg>
        <pc:spChg chg="add mod">
          <ac:chgData name="Lei Wan" userId="86aeebfc-b218-4e39-8732-281d44f077ea" providerId="ADAL" clId="{77241A14-DA58-47BB-AD35-2C4AEC68361F}" dt="2021-10-11T12:58:52.551" v="6277" actId="164"/>
          <ac:spMkLst>
            <pc:docMk/>
            <pc:sldMk cId="2475858501" sldId="394"/>
            <ac:spMk id="6" creationId="{A822F24C-68D0-4D84-8071-F36ECFD89C6B}"/>
          </ac:spMkLst>
        </pc:spChg>
        <pc:spChg chg="add mod">
          <ac:chgData name="Lei Wan" userId="86aeebfc-b218-4e39-8732-281d44f077ea" providerId="ADAL" clId="{77241A14-DA58-47BB-AD35-2C4AEC68361F}" dt="2021-10-11T12:24:58.387" v="5754" actId="1076"/>
          <ac:spMkLst>
            <pc:docMk/>
            <pc:sldMk cId="2475858501" sldId="394"/>
            <ac:spMk id="9" creationId="{11DEB96D-FE42-4ED0-819E-630C4B30513C}"/>
          </ac:spMkLst>
        </pc:spChg>
        <pc:spChg chg="mod">
          <ac:chgData name="Lei Wan" userId="86aeebfc-b218-4e39-8732-281d44f077ea" providerId="ADAL" clId="{77241A14-DA58-47BB-AD35-2C4AEC68361F}" dt="2021-10-11T12:24:24.237" v="5736"/>
          <ac:spMkLst>
            <pc:docMk/>
            <pc:sldMk cId="2475858501" sldId="394"/>
            <ac:spMk id="12" creationId="{2331D28E-0C8A-4C1A-954E-59A6AC48F192}"/>
          </ac:spMkLst>
        </pc:spChg>
        <pc:spChg chg="mod">
          <ac:chgData name="Lei Wan" userId="86aeebfc-b218-4e39-8732-281d44f077ea" providerId="ADAL" clId="{77241A14-DA58-47BB-AD35-2C4AEC68361F}" dt="2021-10-11T12:24:24.237" v="5736"/>
          <ac:spMkLst>
            <pc:docMk/>
            <pc:sldMk cId="2475858501" sldId="394"/>
            <ac:spMk id="17" creationId="{38EBD642-9F96-4B29-A7C0-1A0CE4C5E3CE}"/>
          </ac:spMkLst>
        </pc:spChg>
        <pc:spChg chg="mod">
          <ac:chgData name="Lei Wan" userId="86aeebfc-b218-4e39-8732-281d44f077ea" providerId="ADAL" clId="{77241A14-DA58-47BB-AD35-2C4AEC68361F}" dt="2021-10-11T12:24:24.237" v="5736"/>
          <ac:spMkLst>
            <pc:docMk/>
            <pc:sldMk cId="2475858501" sldId="394"/>
            <ac:spMk id="18" creationId="{694317FC-8B67-4F41-AF0E-2AEF9CC36FC9}"/>
          </ac:spMkLst>
        </pc:spChg>
        <pc:spChg chg="mod">
          <ac:chgData name="Lei Wan" userId="86aeebfc-b218-4e39-8732-281d44f077ea" providerId="ADAL" clId="{77241A14-DA58-47BB-AD35-2C4AEC68361F}" dt="2021-10-11T12:24:24.237" v="5736"/>
          <ac:spMkLst>
            <pc:docMk/>
            <pc:sldMk cId="2475858501" sldId="394"/>
            <ac:spMk id="19" creationId="{0E41F166-8392-4910-8703-92BC037F774F}"/>
          </ac:spMkLst>
        </pc:spChg>
        <pc:spChg chg="mod">
          <ac:chgData name="Lei Wan" userId="86aeebfc-b218-4e39-8732-281d44f077ea" providerId="ADAL" clId="{77241A14-DA58-47BB-AD35-2C4AEC68361F}" dt="2021-10-11T12:24:36.142" v="5742"/>
          <ac:spMkLst>
            <pc:docMk/>
            <pc:sldMk cId="2475858501" sldId="394"/>
            <ac:spMk id="22" creationId="{7C983992-7FBC-46F5-813A-601B47C1E4D2}"/>
          </ac:spMkLst>
        </pc:spChg>
        <pc:spChg chg="mod">
          <ac:chgData name="Lei Wan" userId="86aeebfc-b218-4e39-8732-281d44f077ea" providerId="ADAL" clId="{77241A14-DA58-47BB-AD35-2C4AEC68361F}" dt="2021-10-11T12:24:36.142" v="5742"/>
          <ac:spMkLst>
            <pc:docMk/>
            <pc:sldMk cId="2475858501" sldId="394"/>
            <ac:spMk id="27" creationId="{32CB2590-D8C5-49F8-875B-2E1F5A14145B}"/>
          </ac:spMkLst>
        </pc:spChg>
        <pc:spChg chg="mod">
          <ac:chgData name="Lei Wan" userId="86aeebfc-b218-4e39-8732-281d44f077ea" providerId="ADAL" clId="{77241A14-DA58-47BB-AD35-2C4AEC68361F}" dt="2021-10-11T12:24:36.142" v="5742"/>
          <ac:spMkLst>
            <pc:docMk/>
            <pc:sldMk cId="2475858501" sldId="394"/>
            <ac:spMk id="28" creationId="{66B6770D-C427-49DE-8D7F-A5C9969DDFB2}"/>
          </ac:spMkLst>
        </pc:spChg>
        <pc:spChg chg="mod">
          <ac:chgData name="Lei Wan" userId="86aeebfc-b218-4e39-8732-281d44f077ea" providerId="ADAL" clId="{77241A14-DA58-47BB-AD35-2C4AEC68361F}" dt="2021-10-11T12:24:36.142" v="5742"/>
          <ac:spMkLst>
            <pc:docMk/>
            <pc:sldMk cId="2475858501" sldId="394"/>
            <ac:spMk id="29" creationId="{07059750-3D5C-4002-AE44-7D7C2A9FBC65}"/>
          </ac:spMkLst>
        </pc:spChg>
        <pc:spChg chg="mod">
          <ac:chgData name="Lei Wan" userId="86aeebfc-b218-4e39-8732-281d44f077ea" providerId="ADAL" clId="{77241A14-DA58-47BB-AD35-2C4AEC68361F}" dt="2021-10-11T12:46:57.666" v="5765"/>
          <ac:spMkLst>
            <pc:docMk/>
            <pc:sldMk cId="2475858501" sldId="394"/>
            <ac:spMk id="32" creationId="{1683CF52-773E-47E3-A2A3-1D7D82DFD69A}"/>
          </ac:spMkLst>
        </pc:spChg>
        <pc:spChg chg="add mod">
          <ac:chgData name="Lei Wan" userId="86aeebfc-b218-4e39-8732-281d44f077ea" providerId="ADAL" clId="{77241A14-DA58-47BB-AD35-2C4AEC68361F}" dt="2021-10-11T14:51:42.268" v="6463" actId="20577"/>
          <ac:spMkLst>
            <pc:docMk/>
            <pc:sldMk cId="2475858501" sldId="394"/>
            <ac:spMk id="35" creationId="{C84135CA-0C31-41B3-B76B-A5402FA25464}"/>
          </ac:spMkLst>
        </pc:spChg>
        <pc:grpChg chg="add del mod">
          <ac:chgData name="Lei Wan" userId="86aeebfc-b218-4e39-8732-281d44f077ea" providerId="ADAL" clId="{77241A14-DA58-47BB-AD35-2C4AEC68361F}" dt="2021-10-11T12:24:35.196" v="5741"/>
          <ac:grpSpMkLst>
            <pc:docMk/>
            <pc:sldMk cId="2475858501" sldId="394"/>
            <ac:grpSpMk id="10" creationId="{116E42E3-E004-4F6F-BB55-2BAE405730C9}"/>
          </ac:grpSpMkLst>
        </pc:grpChg>
        <pc:grpChg chg="mod">
          <ac:chgData name="Lei Wan" userId="86aeebfc-b218-4e39-8732-281d44f077ea" providerId="ADAL" clId="{77241A14-DA58-47BB-AD35-2C4AEC68361F}" dt="2021-10-11T12:24:24.237" v="5736"/>
          <ac:grpSpMkLst>
            <pc:docMk/>
            <pc:sldMk cId="2475858501" sldId="394"/>
            <ac:grpSpMk id="11" creationId="{89499821-4D44-429D-B027-47A41C1ED1E2}"/>
          </ac:grpSpMkLst>
        </pc:grpChg>
        <pc:grpChg chg="mod">
          <ac:chgData name="Lei Wan" userId="86aeebfc-b218-4e39-8732-281d44f077ea" providerId="ADAL" clId="{77241A14-DA58-47BB-AD35-2C4AEC68361F}" dt="2021-10-11T12:24:24.237" v="5736"/>
          <ac:grpSpMkLst>
            <pc:docMk/>
            <pc:sldMk cId="2475858501" sldId="394"/>
            <ac:grpSpMk id="14" creationId="{9603463C-FFC5-4773-9F63-E294A5B54939}"/>
          </ac:grpSpMkLst>
        </pc:grpChg>
        <pc:grpChg chg="add del mod">
          <ac:chgData name="Lei Wan" userId="86aeebfc-b218-4e39-8732-281d44f077ea" providerId="ADAL" clId="{77241A14-DA58-47BB-AD35-2C4AEC68361F}" dt="2021-10-11T12:24:37.934" v="5743"/>
          <ac:grpSpMkLst>
            <pc:docMk/>
            <pc:sldMk cId="2475858501" sldId="394"/>
            <ac:grpSpMk id="20" creationId="{2AD80B77-4834-4383-A9BA-4B3ABFE76AA7}"/>
          </ac:grpSpMkLst>
        </pc:grpChg>
        <pc:grpChg chg="mod">
          <ac:chgData name="Lei Wan" userId="86aeebfc-b218-4e39-8732-281d44f077ea" providerId="ADAL" clId="{77241A14-DA58-47BB-AD35-2C4AEC68361F}" dt="2021-10-11T12:24:36.142" v="5742"/>
          <ac:grpSpMkLst>
            <pc:docMk/>
            <pc:sldMk cId="2475858501" sldId="394"/>
            <ac:grpSpMk id="21" creationId="{EEC96CD5-1F6F-430C-A6A8-D60411A96C51}"/>
          </ac:grpSpMkLst>
        </pc:grpChg>
        <pc:grpChg chg="mod">
          <ac:chgData name="Lei Wan" userId="86aeebfc-b218-4e39-8732-281d44f077ea" providerId="ADAL" clId="{77241A14-DA58-47BB-AD35-2C4AEC68361F}" dt="2021-10-11T12:24:36.142" v="5742"/>
          <ac:grpSpMkLst>
            <pc:docMk/>
            <pc:sldMk cId="2475858501" sldId="394"/>
            <ac:grpSpMk id="24" creationId="{28196522-AC88-4680-A69D-A96F91C97DE0}"/>
          </ac:grpSpMkLst>
        </pc:grpChg>
        <pc:grpChg chg="add del mod">
          <ac:chgData name="Lei Wan" userId="86aeebfc-b218-4e39-8732-281d44f077ea" providerId="ADAL" clId="{77241A14-DA58-47BB-AD35-2C4AEC68361F}" dt="2021-10-11T12:46:59.709" v="5766"/>
          <ac:grpSpMkLst>
            <pc:docMk/>
            <pc:sldMk cId="2475858501" sldId="394"/>
            <ac:grpSpMk id="31" creationId="{944FA6F9-58E2-4A73-BCB5-01C51C6AB623}"/>
          </ac:grpSpMkLst>
        </pc:grpChg>
        <pc:grpChg chg="add mod">
          <ac:chgData name="Lei Wan" userId="86aeebfc-b218-4e39-8732-281d44f077ea" providerId="ADAL" clId="{77241A14-DA58-47BB-AD35-2C4AEC68361F}" dt="2021-10-11T12:58:55.139" v="6278" actId="1076"/>
          <ac:grpSpMkLst>
            <pc:docMk/>
            <pc:sldMk cId="2475858501" sldId="394"/>
            <ac:grpSpMk id="36" creationId="{E1582FE8-208C-4668-AB33-985252A0A1AA}"/>
          </ac:grpSpMkLst>
        </pc:grpChg>
        <pc:picChg chg="add mod">
          <ac:chgData name="Lei Wan" userId="86aeebfc-b218-4e39-8732-281d44f077ea" providerId="ADAL" clId="{77241A14-DA58-47BB-AD35-2C4AEC68361F}" dt="2021-10-11T12:25:17.716" v="5761" actId="1076"/>
          <ac:picMkLst>
            <pc:docMk/>
            <pc:sldMk cId="2475858501" sldId="394"/>
            <ac:picMk id="3" creationId="{B96F0360-03A9-4BC8-85DF-187DAAC0F5F7}"/>
          </ac:picMkLst>
        </pc:picChg>
        <pc:picChg chg="add mod">
          <ac:chgData name="Lei Wan" userId="86aeebfc-b218-4e39-8732-281d44f077ea" providerId="ADAL" clId="{77241A14-DA58-47BB-AD35-2C4AEC68361F}" dt="2021-10-11T12:58:52.551" v="6277" actId="164"/>
          <ac:picMkLst>
            <pc:docMk/>
            <pc:sldMk cId="2475858501" sldId="394"/>
            <ac:picMk id="5" creationId="{FAD8126D-3BD6-4556-86B8-DE16B29C1C03}"/>
          </ac:picMkLst>
        </pc:picChg>
        <pc:picChg chg="add del mod">
          <ac:chgData name="Lei Wan" userId="86aeebfc-b218-4e39-8732-281d44f077ea" providerId="ADAL" clId="{77241A14-DA58-47BB-AD35-2C4AEC68361F}" dt="2021-10-11T12:24:23.125" v="5735" actId="478"/>
          <ac:picMkLst>
            <pc:docMk/>
            <pc:sldMk cId="2475858501" sldId="394"/>
            <ac:picMk id="7" creationId="{00AA94D4-9C66-4662-BF9A-4D17A000779A}"/>
          </ac:picMkLst>
        </pc:picChg>
        <pc:picChg chg="add del mod">
          <ac:chgData name="Lei Wan" userId="86aeebfc-b218-4e39-8732-281d44f077ea" providerId="ADAL" clId="{77241A14-DA58-47BB-AD35-2C4AEC68361F}" dt="2021-10-11T12:46:56.185" v="5764" actId="478"/>
          <ac:picMkLst>
            <pc:docMk/>
            <pc:sldMk cId="2475858501" sldId="394"/>
            <ac:picMk id="8" creationId="{7D2BC89D-1F05-49A6-AC56-1F8AD7D4FB16}"/>
          </ac:picMkLst>
        </pc:picChg>
        <pc:picChg chg="mod">
          <ac:chgData name="Lei Wan" userId="86aeebfc-b218-4e39-8732-281d44f077ea" providerId="ADAL" clId="{77241A14-DA58-47BB-AD35-2C4AEC68361F}" dt="2021-10-11T12:24:24.237" v="5736"/>
          <ac:picMkLst>
            <pc:docMk/>
            <pc:sldMk cId="2475858501" sldId="394"/>
            <ac:picMk id="13" creationId="{9BA05CD8-0347-452E-A865-6497262B0AD2}"/>
          </ac:picMkLst>
        </pc:picChg>
        <pc:picChg chg="mod">
          <ac:chgData name="Lei Wan" userId="86aeebfc-b218-4e39-8732-281d44f077ea" providerId="ADAL" clId="{77241A14-DA58-47BB-AD35-2C4AEC68361F}" dt="2021-10-11T12:24:24.237" v="5736"/>
          <ac:picMkLst>
            <pc:docMk/>
            <pc:sldMk cId="2475858501" sldId="394"/>
            <ac:picMk id="15" creationId="{BC689E90-A4F0-4029-BD34-D7D6260EC0BC}"/>
          </ac:picMkLst>
        </pc:picChg>
        <pc:picChg chg="mod">
          <ac:chgData name="Lei Wan" userId="86aeebfc-b218-4e39-8732-281d44f077ea" providerId="ADAL" clId="{77241A14-DA58-47BB-AD35-2C4AEC68361F}" dt="2021-10-11T12:24:24.237" v="5736"/>
          <ac:picMkLst>
            <pc:docMk/>
            <pc:sldMk cId="2475858501" sldId="394"/>
            <ac:picMk id="16" creationId="{D05271E9-EEE2-4989-A0D7-37C3C645E0CE}"/>
          </ac:picMkLst>
        </pc:picChg>
        <pc:picChg chg="mod">
          <ac:chgData name="Lei Wan" userId="86aeebfc-b218-4e39-8732-281d44f077ea" providerId="ADAL" clId="{77241A14-DA58-47BB-AD35-2C4AEC68361F}" dt="2021-10-11T12:24:36.142" v="5742"/>
          <ac:picMkLst>
            <pc:docMk/>
            <pc:sldMk cId="2475858501" sldId="394"/>
            <ac:picMk id="23" creationId="{5FE2E53B-4DD9-4E99-B2C4-849E4D2B6F15}"/>
          </ac:picMkLst>
        </pc:picChg>
        <pc:picChg chg="mod">
          <ac:chgData name="Lei Wan" userId="86aeebfc-b218-4e39-8732-281d44f077ea" providerId="ADAL" clId="{77241A14-DA58-47BB-AD35-2C4AEC68361F}" dt="2021-10-11T12:24:36.142" v="5742"/>
          <ac:picMkLst>
            <pc:docMk/>
            <pc:sldMk cId="2475858501" sldId="394"/>
            <ac:picMk id="25" creationId="{8A256EC6-CCBD-4792-9633-1CA58A53F3E8}"/>
          </ac:picMkLst>
        </pc:picChg>
        <pc:picChg chg="mod">
          <ac:chgData name="Lei Wan" userId="86aeebfc-b218-4e39-8732-281d44f077ea" providerId="ADAL" clId="{77241A14-DA58-47BB-AD35-2C4AEC68361F}" dt="2021-10-11T12:24:36.142" v="5742"/>
          <ac:picMkLst>
            <pc:docMk/>
            <pc:sldMk cId="2475858501" sldId="394"/>
            <ac:picMk id="26" creationId="{ACA011D3-A296-4C8B-9388-45268AC9050E}"/>
          </ac:picMkLst>
        </pc:picChg>
        <pc:picChg chg="add mod">
          <ac:chgData name="Lei Wan" userId="86aeebfc-b218-4e39-8732-281d44f077ea" providerId="ADAL" clId="{77241A14-DA58-47BB-AD35-2C4AEC68361F}" dt="2021-10-11T12:25:06.740" v="5759" actId="1076"/>
          <ac:picMkLst>
            <pc:docMk/>
            <pc:sldMk cId="2475858501" sldId="394"/>
            <ac:picMk id="30" creationId="{EF798B9F-10AD-48B5-B6C9-FBCDC6089D97}"/>
          </ac:picMkLst>
        </pc:picChg>
        <pc:picChg chg="mod">
          <ac:chgData name="Lei Wan" userId="86aeebfc-b218-4e39-8732-281d44f077ea" providerId="ADAL" clId="{77241A14-DA58-47BB-AD35-2C4AEC68361F}" dt="2021-10-11T12:46:57.666" v="5765"/>
          <ac:picMkLst>
            <pc:docMk/>
            <pc:sldMk cId="2475858501" sldId="394"/>
            <ac:picMk id="33" creationId="{3DA7E9AA-6EE8-4CC9-8169-ECA76BABDEAC}"/>
          </ac:picMkLst>
        </pc:picChg>
        <pc:picChg chg="add mod">
          <ac:chgData name="Lei Wan" userId="86aeebfc-b218-4e39-8732-281d44f077ea" providerId="ADAL" clId="{77241A14-DA58-47BB-AD35-2C4AEC68361F}" dt="2021-10-11T12:47:04.169" v="5769" actId="1076"/>
          <ac:picMkLst>
            <pc:docMk/>
            <pc:sldMk cId="2475858501" sldId="394"/>
            <ac:picMk id="34" creationId="{A754FF26-E69E-4DB9-B7CC-53E7FB465272}"/>
          </ac:picMkLst>
        </pc:picChg>
      </pc:sldChg>
      <pc:sldChg chg="addSp delSp modSp add mod ord">
        <pc:chgData name="Lei Wan" userId="86aeebfc-b218-4e39-8732-281d44f077ea" providerId="ADAL" clId="{77241A14-DA58-47BB-AD35-2C4AEC68361F}" dt="2021-10-16T19:59:05.570" v="7814" actId="1076"/>
        <pc:sldMkLst>
          <pc:docMk/>
          <pc:sldMk cId="309793348" sldId="395"/>
        </pc:sldMkLst>
        <pc:spChg chg="add mod">
          <ac:chgData name="Lei Wan" userId="86aeebfc-b218-4e39-8732-281d44f077ea" providerId="ADAL" clId="{77241A14-DA58-47BB-AD35-2C4AEC68361F}" dt="2021-10-11T12:54:35.443" v="5998" actId="571"/>
          <ac:spMkLst>
            <pc:docMk/>
            <pc:sldMk cId="309793348" sldId="395"/>
            <ac:spMk id="2" creationId="{806AD0D3-4DDA-4722-9045-19B2E29DEDE4}"/>
          </ac:spMkLst>
        </pc:spChg>
        <pc:spChg chg="add mod">
          <ac:chgData name="Lei Wan" userId="86aeebfc-b218-4e39-8732-281d44f077ea" providerId="ADAL" clId="{77241A14-DA58-47BB-AD35-2C4AEC68361F}" dt="2021-10-16T19:59:03.090" v="7813" actId="1076"/>
          <ac:spMkLst>
            <pc:docMk/>
            <pc:sldMk cId="309793348" sldId="395"/>
            <ac:spMk id="5" creationId="{44A4026F-EE90-4329-B0F2-A8CDCE955E31}"/>
          </ac:spMkLst>
        </pc:spChg>
        <pc:spChg chg="add mod">
          <ac:chgData name="Lei Wan" userId="86aeebfc-b218-4e39-8732-281d44f077ea" providerId="ADAL" clId="{77241A14-DA58-47BB-AD35-2C4AEC68361F}" dt="2021-10-11T12:54:35.443" v="5998" actId="571"/>
          <ac:spMkLst>
            <pc:docMk/>
            <pc:sldMk cId="309793348" sldId="395"/>
            <ac:spMk id="6" creationId="{0B3D46B4-3800-46B4-87D5-87BB658AD5AE}"/>
          </ac:spMkLst>
        </pc:spChg>
        <pc:spChg chg="add mod">
          <ac:chgData name="Lei Wan" userId="86aeebfc-b218-4e39-8732-281d44f077ea" providerId="ADAL" clId="{77241A14-DA58-47BB-AD35-2C4AEC68361F}" dt="2021-10-11T12:54:35.443" v="5998" actId="571"/>
          <ac:spMkLst>
            <pc:docMk/>
            <pc:sldMk cId="309793348" sldId="395"/>
            <ac:spMk id="7" creationId="{55411984-7AFB-412E-B614-122DC3F10247}"/>
          </ac:spMkLst>
        </pc:spChg>
        <pc:spChg chg="add mod">
          <ac:chgData name="Lei Wan" userId="86aeebfc-b218-4e39-8732-281d44f077ea" providerId="ADAL" clId="{77241A14-DA58-47BB-AD35-2C4AEC68361F}" dt="2021-10-11T12:54:35.443" v="5998" actId="571"/>
          <ac:spMkLst>
            <pc:docMk/>
            <pc:sldMk cId="309793348" sldId="395"/>
            <ac:spMk id="9" creationId="{EEA94CBC-B006-4FA6-9B52-710057533B27}"/>
          </ac:spMkLst>
        </pc:spChg>
        <pc:spChg chg="add mod">
          <ac:chgData name="Lei Wan" userId="86aeebfc-b218-4e39-8732-281d44f077ea" providerId="ADAL" clId="{77241A14-DA58-47BB-AD35-2C4AEC68361F}" dt="2021-10-11T12:54:35.443" v="5998" actId="571"/>
          <ac:spMkLst>
            <pc:docMk/>
            <pc:sldMk cId="309793348" sldId="395"/>
            <ac:spMk id="10" creationId="{E71B5414-AF97-4FA7-B883-2EDAA0DA7B9C}"/>
          </ac:spMkLst>
        </pc:spChg>
        <pc:spChg chg="add mod">
          <ac:chgData name="Lei Wan" userId="86aeebfc-b218-4e39-8732-281d44f077ea" providerId="ADAL" clId="{77241A14-DA58-47BB-AD35-2C4AEC68361F}" dt="2021-10-16T19:59:05.570" v="7814" actId="1076"/>
          <ac:spMkLst>
            <pc:docMk/>
            <pc:sldMk cId="309793348" sldId="395"/>
            <ac:spMk id="11" creationId="{411D9E55-09CA-4256-B377-EC302C75E0AB}"/>
          </ac:spMkLst>
        </pc:spChg>
        <pc:spChg chg="add mod">
          <ac:chgData name="Lei Wan" userId="86aeebfc-b218-4e39-8732-281d44f077ea" providerId="ADAL" clId="{77241A14-DA58-47BB-AD35-2C4AEC68361F}" dt="2021-10-11T12:54:35.443" v="5998" actId="571"/>
          <ac:spMkLst>
            <pc:docMk/>
            <pc:sldMk cId="309793348" sldId="395"/>
            <ac:spMk id="12" creationId="{48CB58EE-F9FC-4C99-8F90-BC4B8FE4CF52}"/>
          </ac:spMkLst>
        </pc:spChg>
        <pc:spChg chg="add mod">
          <ac:chgData name="Lei Wan" userId="86aeebfc-b218-4e39-8732-281d44f077ea" providerId="ADAL" clId="{77241A14-DA58-47BB-AD35-2C4AEC68361F}" dt="2021-10-16T19:58:57.427" v="7812" actId="1076"/>
          <ac:spMkLst>
            <pc:docMk/>
            <pc:sldMk cId="309793348" sldId="395"/>
            <ac:spMk id="13" creationId="{5B24687D-C30A-4C52-96D3-50E5331A2B2A}"/>
          </ac:spMkLst>
        </pc:spChg>
        <pc:spChg chg="add del mod">
          <ac:chgData name="Lei Wan" userId="86aeebfc-b218-4e39-8732-281d44f077ea" providerId="ADAL" clId="{77241A14-DA58-47BB-AD35-2C4AEC68361F}" dt="2021-10-11T12:49:34.601" v="5770" actId="478"/>
          <ac:spMkLst>
            <pc:docMk/>
            <pc:sldMk cId="309793348" sldId="395"/>
            <ac:spMk id="14" creationId="{3E1D3079-FE52-463F-8388-DA216AAB0E53}"/>
          </ac:spMkLst>
        </pc:spChg>
        <pc:spChg chg="add mod">
          <ac:chgData name="Lei Wan" userId="86aeebfc-b218-4e39-8732-281d44f077ea" providerId="ADAL" clId="{77241A14-DA58-47BB-AD35-2C4AEC68361F}" dt="2021-10-11T12:54:35.443" v="5998" actId="571"/>
          <ac:spMkLst>
            <pc:docMk/>
            <pc:sldMk cId="309793348" sldId="395"/>
            <ac:spMk id="18" creationId="{C93D2804-4E3D-407E-BD54-2896253A712B}"/>
          </ac:spMkLst>
        </pc:spChg>
        <pc:spChg chg="add mod">
          <ac:chgData name="Lei Wan" userId="86aeebfc-b218-4e39-8732-281d44f077ea" providerId="ADAL" clId="{77241A14-DA58-47BB-AD35-2C4AEC68361F}" dt="2021-10-11T12:54:35.443" v="5998" actId="571"/>
          <ac:spMkLst>
            <pc:docMk/>
            <pc:sldMk cId="309793348" sldId="395"/>
            <ac:spMk id="19" creationId="{52E07E33-B753-403C-8B5A-800954BBCDEE}"/>
          </ac:spMkLst>
        </pc:spChg>
        <pc:spChg chg="add mod">
          <ac:chgData name="Lei Wan" userId="86aeebfc-b218-4e39-8732-281d44f077ea" providerId="ADAL" clId="{77241A14-DA58-47BB-AD35-2C4AEC68361F}" dt="2021-10-11T12:54:35.443" v="5998" actId="571"/>
          <ac:spMkLst>
            <pc:docMk/>
            <pc:sldMk cId="309793348" sldId="395"/>
            <ac:spMk id="20" creationId="{3C7F846F-730A-43CB-B3AD-2B88E04BA964}"/>
          </ac:spMkLst>
        </pc:spChg>
        <pc:spChg chg="add mod">
          <ac:chgData name="Lei Wan" userId="86aeebfc-b218-4e39-8732-281d44f077ea" providerId="ADAL" clId="{77241A14-DA58-47BB-AD35-2C4AEC68361F}" dt="2021-10-11T12:54:35.443" v="5998" actId="571"/>
          <ac:spMkLst>
            <pc:docMk/>
            <pc:sldMk cId="309793348" sldId="395"/>
            <ac:spMk id="22" creationId="{55BDBC92-7643-4864-85CF-FC71873E684B}"/>
          </ac:spMkLst>
        </pc:spChg>
        <pc:spChg chg="add mod">
          <ac:chgData name="Lei Wan" userId="86aeebfc-b218-4e39-8732-281d44f077ea" providerId="ADAL" clId="{77241A14-DA58-47BB-AD35-2C4AEC68361F}" dt="2021-10-11T12:54:35.443" v="5998" actId="571"/>
          <ac:spMkLst>
            <pc:docMk/>
            <pc:sldMk cId="309793348" sldId="395"/>
            <ac:spMk id="23" creationId="{FFCF80D7-6379-4AF2-8773-D0DFC0672F10}"/>
          </ac:spMkLst>
        </pc:spChg>
        <pc:spChg chg="add del mod">
          <ac:chgData name="Lei Wan" userId="86aeebfc-b218-4e39-8732-281d44f077ea" providerId="ADAL" clId="{77241A14-DA58-47BB-AD35-2C4AEC68361F}" dt="2021-10-11T14:51:17.807" v="6457" actId="478"/>
          <ac:spMkLst>
            <pc:docMk/>
            <pc:sldMk cId="309793348" sldId="395"/>
            <ac:spMk id="25" creationId="{765CBCA9-C1AE-47E5-9A9A-A74C27DB6323}"/>
          </ac:spMkLst>
        </pc:spChg>
        <pc:spChg chg="add del mod">
          <ac:chgData name="Lei Wan" userId="86aeebfc-b218-4e39-8732-281d44f077ea" providerId="ADAL" clId="{77241A14-DA58-47BB-AD35-2C4AEC68361F}" dt="2021-10-11T12:54:25.482" v="5996" actId="478"/>
          <ac:spMkLst>
            <pc:docMk/>
            <pc:sldMk cId="309793348" sldId="395"/>
            <ac:spMk id="26" creationId="{F4F26E0B-412F-4E12-97AF-FE49D6DF2731}"/>
          </ac:spMkLst>
        </pc:spChg>
        <pc:spChg chg="add mod">
          <ac:chgData name="Lei Wan" userId="86aeebfc-b218-4e39-8732-281d44f077ea" providerId="ADAL" clId="{77241A14-DA58-47BB-AD35-2C4AEC68361F}" dt="2021-10-11T14:51:20.295" v="6458" actId="1076"/>
          <ac:spMkLst>
            <pc:docMk/>
            <pc:sldMk cId="309793348" sldId="395"/>
            <ac:spMk id="27" creationId="{A7D0C10D-096D-4117-992F-40920AD2B812}"/>
          </ac:spMkLst>
        </pc:spChg>
        <pc:grpChg chg="add mod">
          <ac:chgData name="Lei Wan" userId="86aeebfc-b218-4e39-8732-281d44f077ea" providerId="ADAL" clId="{77241A14-DA58-47BB-AD35-2C4AEC68361F}" dt="2021-10-11T14:45:50.143" v="6299" actId="1076"/>
          <ac:grpSpMkLst>
            <pc:docMk/>
            <pc:sldMk cId="309793348" sldId="395"/>
            <ac:grpSpMk id="24" creationId="{F1CDA113-483B-416E-BA2C-AA0618ECA53C}"/>
          </ac:grpSpMkLst>
        </pc:grpChg>
        <pc:picChg chg="add mod">
          <ac:chgData name="Lei Wan" userId="86aeebfc-b218-4e39-8732-281d44f077ea" providerId="ADAL" clId="{77241A14-DA58-47BB-AD35-2C4AEC68361F}" dt="2021-10-11T12:54:35.443" v="5998" actId="571"/>
          <ac:picMkLst>
            <pc:docMk/>
            <pc:sldMk cId="309793348" sldId="395"/>
            <ac:picMk id="3" creationId="{A233B4EE-4A22-4C41-B52F-E069185E1880}"/>
          </ac:picMkLst>
        </pc:picChg>
        <pc:picChg chg="add mod">
          <ac:chgData name="Lei Wan" userId="86aeebfc-b218-4e39-8732-281d44f077ea" providerId="ADAL" clId="{77241A14-DA58-47BB-AD35-2C4AEC68361F}" dt="2021-10-11T12:54:35.443" v="5998" actId="571"/>
          <ac:picMkLst>
            <pc:docMk/>
            <pc:sldMk cId="309793348" sldId="395"/>
            <ac:picMk id="4" creationId="{E4D050E0-452B-429B-B853-E1E6E74B28A7}"/>
          </ac:picMkLst>
        </pc:picChg>
        <pc:picChg chg="add mod">
          <ac:chgData name="Lei Wan" userId="86aeebfc-b218-4e39-8732-281d44f077ea" providerId="ADAL" clId="{77241A14-DA58-47BB-AD35-2C4AEC68361F}" dt="2021-10-11T12:54:35.443" v="5998" actId="571"/>
          <ac:picMkLst>
            <pc:docMk/>
            <pc:sldMk cId="309793348" sldId="395"/>
            <ac:picMk id="8" creationId="{3961DD22-B3FC-47E1-B6A6-FE932A24E3D6}"/>
          </ac:picMkLst>
        </pc:picChg>
        <pc:picChg chg="add mod">
          <ac:chgData name="Lei Wan" userId="86aeebfc-b218-4e39-8732-281d44f077ea" providerId="ADAL" clId="{77241A14-DA58-47BB-AD35-2C4AEC68361F}" dt="2021-10-11T12:54:35.443" v="5998" actId="571"/>
          <ac:picMkLst>
            <pc:docMk/>
            <pc:sldMk cId="309793348" sldId="395"/>
            <ac:picMk id="15" creationId="{AB272E01-D03D-4F80-8C40-55A89892FFE2}"/>
          </ac:picMkLst>
        </pc:picChg>
        <pc:picChg chg="add mod">
          <ac:chgData name="Lei Wan" userId="86aeebfc-b218-4e39-8732-281d44f077ea" providerId="ADAL" clId="{77241A14-DA58-47BB-AD35-2C4AEC68361F}" dt="2021-10-11T12:54:35.443" v="5998" actId="571"/>
          <ac:picMkLst>
            <pc:docMk/>
            <pc:sldMk cId="309793348" sldId="395"/>
            <ac:picMk id="16" creationId="{B3D5E03F-655D-496E-B10A-99CB5A5CBDAD}"/>
          </ac:picMkLst>
        </pc:picChg>
        <pc:picChg chg="add mod">
          <ac:chgData name="Lei Wan" userId="86aeebfc-b218-4e39-8732-281d44f077ea" providerId="ADAL" clId="{77241A14-DA58-47BB-AD35-2C4AEC68361F}" dt="2021-10-11T12:54:35.443" v="5998" actId="571"/>
          <ac:picMkLst>
            <pc:docMk/>
            <pc:sldMk cId="309793348" sldId="395"/>
            <ac:picMk id="17" creationId="{C2D7E938-B5F2-4C60-900B-6F7DE02C8C69}"/>
          </ac:picMkLst>
        </pc:picChg>
        <pc:picChg chg="add mod">
          <ac:chgData name="Lei Wan" userId="86aeebfc-b218-4e39-8732-281d44f077ea" providerId="ADAL" clId="{77241A14-DA58-47BB-AD35-2C4AEC68361F}" dt="2021-10-11T12:54:35.443" v="5998" actId="571"/>
          <ac:picMkLst>
            <pc:docMk/>
            <pc:sldMk cId="309793348" sldId="395"/>
            <ac:picMk id="21" creationId="{5D3ED318-6CEF-4981-8829-6BA32C3E2B63}"/>
          </ac:picMkLst>
        </pc:picChg>
      </pc:sldChg>
      <pc:sldChg chg="addSp delSp modSp add mod ord">
        <pc:chgData name="Lei Wan" userId="86aeebfc-b218-4e39-8732-281d44f077ea" providerId="ADAL" clId="{77241A14-DA58-47BB-AD35-2C4AEC68361F}" dt="2021-10-11T14:51:28.199" v="6461" actId="403"/>
        <pc:sldMkLst>
          <pc:docMk/>
          <pc:sldMk cId="3279772126" sldId="396"/>
        </pc:sldMkLst>
        <pc:spChg chg="add mod">
          <ac:chgData name="Lei Wan" userId="86aeebfc-b218-4e39-8732-281d44f077ea" providerId="ADAL" clId="{77241A14-DA58-47BB-AD35-2C4AEC68361F}" dt="2021-10-11T12:21:53.207" v="5715" actId="1076"/>
          <ac:spMkLst>
            <pc:docMk/>
            <pc:sldMk cId="3279772126" sldId="396"/>
            <ac:spMk id="2" creationId="{0FBAE494-CDBF-472B-A3B9-772CA9116D2C}"/>
          </ac:spMkLst>
        </pc:spChg>
        <pc:spChg chg="add del mod">
          <ac:chgData name="Lei Wan" userId="86aeebfc-b218-4e39-8732-281d44f077ea" providerId="ADAL" clId="{77241A14-DA58-47BB-AD35-2C4AEC68361F}" dt="2021-10-11T12:55:00.034" v="6002" actId="478"/>
          <ac:spMkLst>
            <pc:docMk/>
            <pc:sldMk cId="3279772126" sldId="396"/>
            <ac:spMk id="3" creationId="{3D5A8953-9A0A-4594-A586-95D19546C12E}"/>
          </ac:spMkLst>
        </pc:spChg>
        <pc:spChg chg="mod">
          <ac:chgData name="Lei Wan" userId="86aeebfc-b218-4e39-8732-281d44f077ea" providerId="ADAL" clId="{77241A14-DA58-47BB-AD35-2C4AEC68361F}" dt="2021-10-11T12:21:45.285" v="5714"/>
          <ac:spMkLst>
            <pc:docMk/>
            <pc:sldMk cId="3279772126" sldId="396"/>
            <ac:spMk id="6" creationId="{58008550-CB39-40B6-B528-DDFE0F827882}"/>
          </ac:spMkLst>
        </pc:spChg>
        <pc:spChg chg="mod">
          <ac:chgData name="Lei Wan" userId="86aeebfc-b218-4e39-8732-281d44f077ea" providerId="ADAL" clId="{77241A14-DA58-47BB-AD35-2C4AEC68361F}" dt="2021-10-11T12:21:45.285" v="5714"/>
          <ac:spMkLst>
            <pc:docMk/>
            <pc:sldMk cId="3279772126" sldId="396"/>
            <ac:spMk id="9" creationId="{221D0BF3-AC84-4643-AA30-6058987574DA}"/>
          </ac:spMkLst>
        </pc:spChg>
        <pc:spChg chg="mod">
          <ac:chgData name="Lei Wan" userId="86aeebfc-b218-4e39-8732-281d44f077ea" providerId="ADAL" clId="{77241A14-DA58-47BB-AD35-2C4AEC68361F}" dt="2021-10-11T12:21:45.285" v="5714"/>
          <ac:spMkLst>
            <pc:docMk/>
            <pc:sldMk cId="3279772126" sldId="396"/>
            <ac:spMk id="14" creationId="{3191B5E2-EC07-4931-B4D3-BD8B3AFFD7EA}"/>
          </ac:spMkLst>
        </pc:spChg>
        <pc:spChg chg="mod">
          <ac:chgData name="Lei Wan" userId="86aeebfc-b218-4e39-8732-281d44f077ea" providerId="ADAL" clId="{77241A14-DA58-47BB-AD35-2C4AEC68361F}" dt="2021-10-11T12:21:45.285" v="5714"/>
          <ac:spMkLst>
            <pc:docMk/>
            <pc:sldMk cId="3279772126" sldId="396"/>
            <ac:spMk id="15" creationId="{29312A1A-A1D8-4862-9A00-03BFBEAE0971}"/>
          </ac:spMkLst>
        </pc:spChg>
        <pc:spChg chg="add mod">
          <ac:chgData name="Lei Wan" userId="86aeebfc-b218-4e39-8732-281d44f077ea" providerId="ADAL" clId="{77241A14-DA58-47BB-AD35-2C4AEC68361F}" dt="2021-10-11T12:21:53.207" v="5715" actId="1076"/>
          <ac:spMkLst>
            <pc:docMk/>
            <pc:sldMk cId="3279772126" sldId="396"/>
            <ac:spMk id="20" creationId="{C563129A-5F7D-4B50-B47E-5D25EF1C5C70}"/>
          </ac:spMkLst>
        </pc:spChg>
        <pc:spChg chg="add mod">
          <ac:chgData name="Lei Wan" userId="86aeebfc-b218-4e39-8732-281d44f077ea" providerId="ADAL" clId="{77241A14-DA58-47BB-AD35-2C4AEC68361F}" dt="2021-10-11T12:21:53.207" v="5715" actId="1076"/>
          <ac:spMkLst>
            <pc:docMk/>
            <pc:sldMk cId="3279772126" sldId="396"/>
            <ac:spMk id="21" creationId="{7375E72E-D058-4339-ACE6-C8D63B444652}"/>
          </ac:spMkLst>
        </pc:spChg>
        <pc:spChg chg="add mod">
          <ac:chgData name="Lei Wan" userId="86aeebfc-b218-4e39-8732-281d44f077ea" providerId="ADAL" clId="{77241A14-DA58-47BB-AD35-2C4AEC68361F}" dt="2021-10-11T12:21:53.207" v="5715" actId="1076"/>
          <ac:spMkLst>
            <pc:docMk/>
            <pc:sldMk cId="3279772126" sldId="396"/>
            <ac:spMk id="22" creationId="{101781FC-B466-4273-B955-4AE8DD6871FE}"/>
          </ac:spMkLst>
        </pc:spChg>
        <pc:spChg chg="add mod">
          <ac:chgData name="Lei Wan" userId="86aeebfc-b218-4e39-8732-281d44f077ea" providerId="ADAL" clId="{77241A14-DA58-47BB-AD35-2C4AEC68361F}" dt="2021-10-11T12:21:53.207" v="5715" actId="1076"/>
          <ac:spMkLst>
            <pc:docMk/>
            <pc:sldMk cId="3279772126" sldId="396"/>
            <ac:spMk id="23" creationId="{347CADB2-4A37-4B42-9E32-AB01CEF780F6}"/>
          </ac:spMkLst>
        </pc:spChg>
        <pc:spChg chg="add mod">
          <ac:chgData name="Lei Wan" userId="86aeebfc-b218-4e39-8732-281d44f077ea" providerId="ADAL" clId="{77241A14-DA58-47BB-AD35-2C4AEC68361F}" dt="2021-10-11T12:21:53.207" v="5715" actId="1076"/>
          <ac:spMkLst>
            <pc:docMk/>
            <pc:sldMk cId="3279772126" sldId="396"/>
            <ac:spMk id="24" creationId="{044288CF-96EA-44E5-BC6C-BC059CE5A736}"/>
          </ac:spMkLst>
        </pc:spChg>
        <pc:spChg chg="add mod">
          <ac:chgData name="Lei Wan" userId="86aeebfc-b218-4e39-8732-281d44f077ea" providerId="ADAL" clId="{77241A14-DA58-47BB-AD35-2C4AEC68361F}" dt="2021-10-11T12:21:53.207" v="5715" actId="1076"/>
          <ac:spMkLst>
            <pc:docMk/>
            <pc:sldMk cId="3279772126" sldId="396"/>
            <ac:spMk id="25" creationId="{09120D0F-2229-4931-BA7B-7C53CD08048D}"/>
          </ac:spMkLst>
        </pc:spChg>
        <pc:spChg chg="add mod">
          <ac:chgData name="Lei Wan" userId="86aeebfc-b218-4e39-8732-281d44f077ea" providerId="ADAL" clId="{77241A14-DA58-47BB-AD35-2C4AEC68361F}" dt="2021-10-11T14:51:28.199" v="6461" actId="403"/>
          <ac:spMkLst>
            <pc:docMk/>
            <pc:sldMk cId="3279772126" sldId="396"/>
            <ac:spMk id="26" creationId="{C4FB7669-A3C5-47F7-8303-EA4CF6B73B3C}"/>
          </ac:spMkLst>
        </pc:spChg>
        <pc:grpChg chg="add mod">
          <ac:chgData name="Lei Wan" userId="86aeebfc-b218-4e39-8732-281d44f077ea" providerId="ADAL" clId="{77241A14-DA58-47BB-AD35-2C4AEC68361F}" dt="2021-10-11T12:21:53.207" v="5715" actId="1076"/>
          <ac:grpSpMkLst>
            <pc:docMk/>
            <pc:sldMk cId="3279772126" sldId="396"/>
            <ac:grpSpMk id="4" creationId="{6FC58ACB-5B9C-4C0D-8FFF-BFDB0CE9C2B6}"/>
          </ac:grpSpMkLst>
        </pc:grpChg>
        <pc:grpChg chg="add mod">
          <ac:chgData name="Lei Wan" userId="86aeebfc-b218-4e39-8732-281d44f077ea" providerId="ADAL" clId="{77241A14-DA58-47BB-AD35-2C4AEC68361F}" dt="2021-10-11T12:21:53.207" v="5715" actId="1076"/>
          <ac:grpSpMkLst>
            <pc:docMk/>
            <pc:sldMk cId="3279772126" sldId="396"/>
            <ac:grpSpMk id="7" creationId="{54317273-DBE7-4A53-887B-4A58F6F80C66}"/>
          </ac:grpSpMkLst>
        </pc:grpChg>
        <pc:grpChg chg="add mod">
          <ac:chgData name="Lei Wan" userId="86aeebfc-b218-4e39-8732-281d44f077ea" providerId="ADAL" clId="{77241A14-DA58-47BB-AD35-2C4AEC68361F}" dt="2021-10-11T12:21:53.207" v="5715" actId="1076"/>
          <ac:grpSpMkLst>
            <pc:docMk/>
            <pc:sldMk cId="3279772126" sldId="396"/>
            <ac:grpSpMk id="11" creationId="{01633ACF-4010-4EA3-820B-B724F78303C6}"/>
          </ac:grpSpMkLst>
        </pc:grpChg>
        <pc:grpChg chg="mod">
          <ac:chgData name="Lei Wan" userId="86aeebfc-b218-4e39-8732-281d44f077ea" providerId="ADAL" clId="{77241A14-DA58-47BB-AD35-2C4AEC68361F}" dt="2021-10-11T12:21:45.285" v="5714"/>
          <ac:grpSpMkLst>
            <pc:docMk/>
            <pc:sldMk cId="3279772126" sldId="396"/>
            <ac:grpSpMk id="12" creationId="{DB942594-B865-4F9F-8218-2238996E6C37}"/>
          </ac:grpSpMkLst>
        </pc:grpChg>
        <pc:grpChg chg="mod">
          <ac:chgData name="Lei Wan" userId="86aeebfc-b218-4e39-8732-281d44f077ea" providerId="ADAL" clId="{77241A14-DA58-47BB-AD35-2C4AEC68361F}" dt="2021-10-11T12:21:45.285" v="5714"/>
          <ac:grpSpMkLst>
            <pc:docMk/>
            <pc:sldMk cId="3279772126" sldId="396"/>
            <ac:grpSpMk id="13" creationId="{9E6CD79A-4938-4282-98F2-C83EB8E1ABBA}"/>
          </ac:grpSpMkLst>
        </pc:grpChg>
        <pc:picChg chg="mod">
          <ac:chgData name="Lei Wan" userId="86aeebfc-b218-4e39-8732-281d44f077ea" providerId="ADAL" clId="{77241A14-DA58-47BB-AD35-2C4AEC68361F}" dt="2021-10-11T12:21:45.285" v="5714"/>
          <ac:picMkLst>
            <pc:docMk/>
            <pc:sldMk cId="3279772126" sldId="396"/>
            <ac:picMk id="5" creationId="{5423F052-C5C3-4CF8-AA71-B42698C6DD2E}"/>
          </ac:picMkLst>
        </pc:picChg>
        <pc:picChg chg="mod">
          <ac:chgData name="Lei Wan" userId="86aeebfc-b218-4e39-8732-281d44f077ea" providerId="ADAL" clId="{77241A14-DA58-47BB-AD35-2C4AEC68361F}" dt="2021-10-11T12:21:45.285" v="5714"/>
          <ac:picMkLst>
            <pc:docMk/>
            <pc:sldMk cId="3279772126" sldId="396"/>
            <ac:picMk id="8" creationId="{0319C2A8-77B5-47EA-9B44-EEBC0EF32956}"/>
          </ac:picMkLst>
        </pc:picChg>
        <pc:picChg chg="add mod">
          <ac:chgData name="Lei Wan" userId="86aeebfc-b218-4e39-8732-281d44f077ea" providerId="ADAL" clId="{77241A14-DA58-47BB-AD35-2C4AEC68361F}" dt="2021-10-11T12:21:53.207" v="5715" actId="1076"/>
          <ac:picMkLst>
            <pc:docMk/>
            <pc:sldMk cId="3279772126" sldId="396"/>
            <ac:picMk id="10" creationId="{FA9BC075-4A06-49EC-A397-CB86792E2B9D}"/>
          </ac:picMkLst>
        </pc:picChg>
        <pc:picChg chg="mod">
          <ac:chgData name="Lei Wan" userId="86aeebfc-b218-4e39-8732-281d44f077ea" providerId="ADAL" clId="{77241A14-DA58-47BB-AD35-2C4AEC68361F}" dt="2021-10-11T12:21:45.285" v="5714"/>
          <ac:picMkLst>
            <pc:docMk/>
            <pc:sldMk cId="3279772126" sldId="396"/>
            <ac:picMk id="16" creationId="{AB06E29A-0A41-49DC-B650-26EBEB3ABF38}"/>
          </ac:picMkLst>
        </pc:picChg>
        <pc:picChg chg="mod">
          <ac:chgData name="Lei Wan" userId="86aeebfc-b218-4e39-8732-281d44f077ea" providerId="ADAL" clId="{77241A14-DA58-47BB-AD35-2C4AEC68361F}" dt="2021-10-11T12:21:45.285" v="5714"/>
          <ac:picMkLst>
            <pc:docMk/>
            <pc:sldMk cId="3279772126" sldId="396"/>
            <ac:picMk id="17" creationId="{B0A39550-3576-46CF-AEB7-F3258C896ED5}"/>
          </ac:picMkLst>
        </pc:picChg>
        <pc:picChg chg="mod">
          <ac:chgData name="Lei Wan" userId="86aeebfc-b218-4e39-8732-281d44f077ea" providerId="ADAL" clId="{77241A14-DA58-47BB-AD35-2C4AEC68361F}" dt="2021-10-11T12:21:45.285" v="5714"/>
          <ac:picMkLst>
            <pc:docMk/>
            <pc:sldMk cId="3279772126" sldId="396"/>
            <ac:picMk id="18" creationId="{4F9A81FC-C110-4297-93D9-1F04082B18BD}"/>
          </ac:picMkLst>
        </pc:picChg>
        <pc:picChg chg="mod">
          <ac:chgData name="Lei Wan" userId="86aeebfc-b218-4e39-8732-281d44f077ea" providerId="ADAL" clId="{77241A14-DA58-47BB-AD35-2C4AEC68361F}" dt="2021-10-11T12:21:45.285" v="5714"/>
          <ac:picMkLst>
            <pc:docMk/>
            <pc:sldMk cId="3279772126" sldId="396"/>
            <ac:picMk id="19" creationId="{B31A1D7B-FC98-4DE4-8F80-FB3EC92489C6}"/>
          </ac:picMkLst>
        </pc:picChg>
      </pc:sldChg>
      <pc:sldChg chg="addSp modSp add mod ord modAnim">
        <pc:chgData name="Lei Wan" userId="86aeebfc-b218-4e39-8732-281d44f077ea" providerId="ADAL" clId="{77241A14-DA58-47BB-AD35-2C4AEC68361F}" dt="2021-10-14T09:17:05.052" v="7579" actId="1076"/>
        <pc:sldMkLst>
          <pc:docMk/>
          <pc:sldMk cId="112794983" sldId="397"/>
        </pc:sldMkLst>
        <pc:spChg chg="add mod">
          <ac:chgData name="Lei Wan" userId="86aeebfc-b218-4e39-8732-281d44f077ea" providerId="ADAL" clId="{77241A14-DA58-47BB-AD35-2C4AEC68361F}" dt="2021-10-11T14:51:02.893" v="6453" actId="1076"/>
          <ac:spMkLst>
            <pc:docMk/>
            <pc:sldMk cId="112794983" sldId="397"/>
            <ac:spMk id="2" creationId="{98FAADCE-9299-4548-AF49-F0B1FD258308}"/>
          </ac:spMkLst>
        </pc:spChg>
        <pc:spChg chg="add mod">
          <ac:chgData name="Lei Wan" userId="86aeebfc-b218-4e39-8732-281d44f077ea" providerId="ADAL" clId="{77241A14-DA58-47BB-AD35-2C4AEC68361F}" dt="2021-10-14T09:17:05.052" v="7579" actId="1076"/>
          <ac:spMkLst>
            <pc:docMk/>
            <pc:sldMk cId="112794983" sldId="397"/>
            <ac:spMk id="3" creationId="{A246D478-ECBD-4C40-8478-2E5ABBF5E09F}"/>
          </ac:spMkLst>
        </pc:spChg>
        <pc:spChg chg="mod">
          <ac:chgData name="Lei Wan" userId="86aeebfc-b218-4e39-8732-281d44f077ea" providerId="ADAL" clId="{77241A14-DA58-47BB-AD35-2C4AEC68361F}" dt="2021-10-11T14:49:55.591" v="6427" actId="1076"/>
          <ac:spMkLst>
            <pc:docMk/>
            <pc:sldMk cId="112794983" sldId="397"/>
            <ac:spMk id="7" creationId="{E81D697D-E96D-455D-8BB6-1228CC9BDDC0}"/>
          </ac:spMkLst>
        </pc:spChg>
        <pc:spChg chg="mod">
          <ac:chgData name="Lei Wan" userId="86aeebfc-b218-4e39-8732-281d44f077ea" providerId="ADAL" clId="{77241A14-DA58-47BB-AD35-2C4AEC68361F}" dt="2021-10-11T14:49:55.591" v="6427" actId="1076"/>
          <ac:spMkLst>
            <pc:docMk/>
            <pc:sldMk cId="112794983" sldId="397"/>
            <ac:spMk id="8" creationId="{A60E3B01-38F2-46B3-8D0B-9579F246C9C6}"/>
          </ac:spMkLst>
        </pc:spChg>
        <pc:spChg chg="mod">
          <ac:chgData name="Lei Wan" userId="86aeebfc-b218-4e39-8732-281d44f077ea" providerId="ADAL" clId="{77241A14-DA58-47BB-AD35-2C4AEC68361F}" dt="2021-10-11T14:49:55.591" v="6427" actId="1076"/>
          <ac:spMkLst>
            <pc:docMk/>
            <pc:sldMk cId="112794983" sldId="397"/>
            <ac:spMk id="12" creationId="{AEC6CCE3-E1C5-4A27-B650-0FE8AC6893A8}"/>
          </ac:spMkLst>
        </pc:spChg>
        <pc:spChg chg="mod">
          <ac:chgData name="Lei Wan" userId="86aeebfc-b218-4e39-8732-281d44f077ea" providerId="ADAL" clId="{77241A14-DA58-47BB-AD35-2C4AEC68361F}" dt="2021-10-11T14:50:26.303" v="6446" actId="1076"/>
          <ac:spMkLst>
            <pc:docMk/>
            <pc:sldMk cId="112794983" sldId="397"/>
            <ac:spMk id="20" creationId="{2E452DB1-7742-4E68-A170-919CD4A5F27D}"/>
          </ac:spMkLst>
        </pc:spChg>
        <pc:spChg chg="add mod">
          <ac:chgData name="Lei Wan" userId="86aeebfc-b218-4e39-8732-281d44f077ea" providerId="ADAL" clId="{77241A14-DA58-47BB-AD35-2C4AEC68361F}" dt="2021-10-11T14:48:56.629" v="6362" actId="207"/>
          <ac:spMkLst>
            <pc:docMk/>
            <pc:sldMk cId="112794983" sldId="397"/>
            <ac:spMk id="23" creationId="{9D9355EB-7427-4B46-8CC9-1C41DB9A1860}"/>
          </ac:spMkLst>
        </pc:spChg>
        <pc:spChg chg="mod">
          <ac:chgData name="Lei Wan" userId="86aeebfc-b218-4e39-8732-281d44f077ea" providerId="ADAL" clId="{77241A14-DA58-47BB-AD35-2C4AEC68361F}" dt="2021-10-11T14:50:53.327" v="6451" actId="1076"/>
          <ac:spMkLst>
            <pc:docMk/>
            <pc:sldMk cId="112794983" sldId="397"/>
            <ac:spMk id="30" creationId="{ACFFC347-B0AB-4400-97DD-0BD2F0D5E43E}"/>
          </ac:spMkLst>
        </pc:spChg>
        <pc:spChg chg="mod">
          <ac:chgData name="Lei Wan" userId="86aeebfc-b218-4e39-8732-281d44f077ea" providerId="ADAL" clId="{77241A14-DA58-47BB-AD35-2C4AEC68361F}" dt="2021-10-11T14:50:40.293" v="6449" actId="1076"/>
          <ac:spMkLst>
            <pc:docMk/>
            <pc:sldMk cId="112794983" sldId="397"/>
            <ac:spMk id="31" creationId="{FB261BC9-65A7-41F5-B6E5-2CA169F2EB52}"/>
          </ac:spMkLst>
        </pc:spChg>
        <pc:spChg chg="mod">
          <ac:chgData name="Lei Wan" userId="86aeebfc-b218-4e39-8732-281d44f077ea" providerId="ADAL" clId="{77241A14-DA58-47BB-AD35-2C4AEC68361F}" dt="2021-10-11T14:50:33.722" v="6447" actId="113"/>
          <ac:spMkLst>
            <pc:docMk/>
            <pc:sldMk cId="112794983" sldId="397"/>
            <ac:spMk id="33" creationId="{6F6F7ABA-E7D3-471B-BEF6-1EAC8633A25E}"/>
          </ac:spMkLst>
        </pc:spChg>
        <pc:spChg chg="mod">
          <ac:chgData name="Lei Wan" userId="86aeebfc-b218-4e39-8732-281d44f077ea" providerId="ADAL" clId="{77241A14-DA58-47BB-AD35-2C4AEC68361F}" dt="2021-10-11T14:50:45.668" v="6450" actId="20577"/>
          <ac:spMkLst>
            <pc:docMk/>
            <pc:sldMk cId="112794983" sldId="397"/>
            <ac:spMk id="37" creationId="{566E054D-C2EC-4FC1-81D8-55EDEC0E494B}"/>
          </ac:spMkLst>
        </pc:spChg>
        <pc:spChg chg="add mod">
          <ac:chgData name="Lei Wan" userId="86aeebfc-b218-4e39-8732-281d44f077ea" providerId="ADAL" clId="{77241A14-DA58-47BB-AD35-2C4AEC68361F}" dt="2021-10-11T14:49:24.686" v="6420" actId="1076"/>
          <ac:spMkLst>
            <pc:docMk/>
            <pc:sldMk cId="112794983" sldId="397"/>
            <ac:spMk id="38" creationId="{A570F3E6-30FD-4E80-9AC4-F9059A5D40C9}"/>
          </ac:spMkLst>
        </pc:spChg>
        <pc:spChg chg="add mod">
          <ac:chgData name="Lei Wan" userId="86aeebfc-b218-4e39-8732-281d44f077ea" providerId="ADAL" clId="{77241A14-DA58-47BB-AD35-2C4AEC68361F}" dt="2021-10-11T14:50:02.870" v="6429" actId="1076"/>
          <ac:spMkLst>
            <pc:docMk/>
            <pc:sldMk cId="112794983" sldId="397"/>
            <ac:spMk id="39" creationId="{D87147C6-4655-439C-83A7-CF3C8A4C63BB}"/>
          </ac:spMkLst>
        </pc:spChg>
        <pc:grpChg chg="add mod">
          <ac:chgData name="Lei Wan" userId="86aeebfc-b218-4e39-8732-281d44f077ea" providerId="ADAL" clId="{77241A14-DA58-47BB-AD35-2C4AEC68361F}" dt="2021-10-11T14:49:55.591" v="6427" actId="1076"/>
          <ac:grpSpMkLst>
            <pc:docMk/>
            <pc:sldMk cId="112794983" sldId="397"/>
            <ac:grpSpMk id="4" creationId="{9C277016-4E3F-438F-BA3B-A1B302BB9D3D}"/>
          </ac:grpSpMkLst>
        </pc:grpChg>
        <pc:grpChg chg="mod">
          <ac:chgData name="Lei Wan" userId="86aeebfc-b218-4e39-8732-281d44f077ea" providerId="ADAL" clId="{77241A14-DA58-47BB-AD35-2C4AEC68361F}" dt="2021-10-11T14:49:55.591" v="6427" actId="1076"/>
          <ac:grpSpMkLst>
            <pc:docMk/>
            <pc:sldMk cId="112794983" sldId="397"/>
            <ac:grpSpMk id="5" creationId="{9A4B8891-4BB6-4B62-9917-3F690D0A2C69}"/>
          </ac:grpSpMkLst>
        </pc:grpChg>
        <pc:grpChg chg="mod">
          <ac:chgData name="Lei Wan" userId="86aeebfc-b218-4e39-8732-281d44f077ea" providerId="ADAL" clId="{77241A14-DA58-47BB-AD35-2C4AEC68361F}" dt="2021-10-11T14:49:55.591" v="6427" actId="1076"/>
          <ac:grpSpMkLst>
            <pc:docMk/>
            <pc:sldMk cId="112794983" sldId="397"/>
            <ac:grpSpMk id="6" creationId="{5AF3CCDF-84BB-44B1-9AB0-F77E95AC34B3}"/>
          </ac:grpSpMkLst>
        </pc:grpChg>
        <pc:grpChg chg="add mod">
          <ac:chgData name="Lei Wan" userId="86aeebfc-b218-4e39-8732-281d44f077ea" providerId="ADAL" clId="{77241A14-DA58-47BB-AD35-2C4AEC68361F}" dt="2021-10-11T14:49:55.591" v="6427" actId="1076"/>
          <ac:grpSpMkLst>
            <pc:docMk/>
            <pc:sldMk cId="112794983" sldId="397"/>
            <ac:grpSpMk id="13" creationId="{47A6694D-0BDF-4F87-B314-05BD81230F47}"/>
          </ac:grpSpMkLst>
        </pc:grpChg>
        <pc:grpChg chg="mod">
          <ac:chgData name="Lei Wan" userId="86aeebfc-b218-4e39-8732-281d44f077ea" providerId="ADAL" clId="{77241A14-DA58-47BB-AD35-2C4AEC68361F}" dt="2021-10-11T14:49:55.591" v="6427" actId="1076"/>
          <ac:grpSpMkLst>
            <pc:docMk/>
            <pc:sldMk cId="112794983" sldId="397"/>
            <ac:grpSpMk id="14" creationId="{A89BF110-0BE0-4972-A84C-C9F2DEA4FAEB}"/>
          </ac:grpSpMkLst>
        </pc:grpChg>
        <pc:grpChg chg="add mod">
          <ac:chgData name="Lei Wan" userId="86aeebfc-b218-4e39-8732-281d44f077ea" providerId="ADAL" clId="{77241A14-DA58-47BB-AD35-2C4AEC68361F}" dt="2021-10-11T14:50:33.722" v="6447" actId="113"/>
          <ac:grpSpMkLst>
            <pc:docMk/>
            <pc:sldMk cId="112794983" sldId="397"/>
            <ac:grpSpMk id="24" creationId="{897ED943-8A33-4265-982E-55C9C94FCAA2}"/>
          </ac:grpSpMkLst>
        </pc:grpChg>
        <pc:grpChg chg="mod">
          <ac:chgData name="Lei Wan" userId="86aeebfc-b218-4e39-8732-281d44f077ea" providerId="ADAL" clId="{77241A14-DA58-47BB-AD35-2C4AEC68361F}" dt="2021-10-11T14:50:33.722" v="6447" actId="113"/>
          <ac:grpSpMkLst>
            <pc:docMk/>
            <pc:sldMk cId="112794983" sldId="397"/>
            <ac:grpSpMk id="25" creationId="{2E7297AD-49E9-4923-A2A3-E238F13C27BC}"/>
          </ac:grpSpMkLst>
        </pc:grpChg>
        <pc:grpChg chg="mod">
          <ac:chgData name="Lei Wan" userId="86aeebfc-b218-4e39-8732-281d44f077ea" providerId="ADAL" clId="{77241A14-DA58-47BB-AD35-2C4AEC68361F}" dt="2021-10-11T14:50:33.722" v="6447" actId="113"/>
          <ac:grpSpMkLst>
            <pc:docMk/>
            <pc:sldMk cId="112794983" sldId="397"/>
            <ac:grpSpMk id="26" creationId="{C3B7884D-5B8A-4311-BC9D-321DC6195DE6}"/>
          </ac:grpSpMkLst>
        </pc:grpChg>
        <pc:grpChg chg="mod">
          <ac:chgData name="Lei Wan" userId="86aeebfc-b218-4e39-8732-281d44f077ea" providerId="ADAL" clId="{77241A14-DA58-47BB-AD35-2C4AEC68361F}" dt="2021-10-11T14:50:33.722" v="6447" actId="113"/>
          <ac:grpSpMkLst>
            <pc:docMk/>
            <pc:sldMk cId="112794983" sldId="397"/>
            <ac:grpSpMk id="29" creationId="{D75CCD97-6FD7-498B-88C8-019735EABC8D}"/>
          </ac:grpSpMkLst>
        </pc:grpChg>
        <pc:grpChg chg="mod">
          <ac:chgData name="Lei Wan" userId="86aeebfc-b218-4e39-8732-281d44f077ea" providerId="ADAL" clId="{77241A14-DA58-47BB-AD35-2C4AEC68361F}" dt="2021-10-11T14:50:33.722" v="6447" actId="113"/>
          <ac:grpSpMkLst>
            <pc:docMk/>
            <pc:sldMk cId="112794983" sldId="397"/>
            <ac:grpSpMk id="35" creationId="{C275A46F-7D5B-43F1-A0BC-7B2D1564E871}"/>
          </ac:grpSpMkLst>
        </pc:grpChg>
        <pc:picChg chg="mod">
          <ac:chgData name="Lei Wan" userId="86aeebfc-b218-4e39-8732-281d44f077ea" providerId="ADAL" clId="{77241A14-DA58-47BB-AD35-2C4AEC68361F}" dt="2021-10-11T14:49:55.591" v="6427" actId="1076"/>
          <ac:picMkLst>
            <pc:docMk/>
            <pc:sldMk cId="112794983" sldId="397"/>
            <ac:picMk id="11" creationId="{D36E7A83-6FF1-4AB9-AB59-04B479298DB8}"/>
          </ac:picMkLst>
        </pc:picChg>
        <pc:picChg chg="mod">
          <ac:chgData name="Lei Wan" userId="86aeebfc-b218-4e39-8732-281d44f077ea" providerId="ADAL" clId="{77241A14-DA58-47BB-AD35-2C4AEC68361F}" dt="2021-10-11T14:49:55.591" v="6427" actId="1076"/>
          <ac:picMkLst>
            <pc:docMk/>
            <pc:sldMk cId="112794983" sldId="397"/>
            <ac:picMk id="15" creationId="{9C732961-9BF7-4539-9456-6845D775F819}"/>
          </ac:picMkLst>
        </pc:picChg>
        <pc:picChg chg="mod">
          <ac:chgData name="Lei Wan" userId="86aeebfc-b218-4e39-8732-281d44f077ea" providerId="ADAL" clId="{77241A14-DA58-47BB-AD35-2C4AEC68361F}" dt="2021-10-11T14:49:55.591" v="6427" actId="1076"/>
          <ac:picMkLst>
            <pc:docMk/>
            <pc:sldMk cId="112794983" sldId="397"/>
            <ac:picMk id="17" creationId="{65217318-D247-4405-854C-EBF57C6532CF}"/>
          </ac:picMkLst>
        </pc:picChg>
        <pc:picChg chg="mod">
          <ac:chgData name="Lei Wan" userId="86aeebfc-b218-4e39-8732-281d44f077ea" providerId="ADAL" clId="{77241A14-DA58-47BB-AD35-2C4AEC68361F}" dt="2021-10-11T14:49:55.591" v="6427" actId="1076"/>
          <ac:picMkLst>
            <pc:docMk/>
            <pc:sldMk cId="112794983" sldId="397"/>
            <ac:picMk id="19" creationId="{644C8936-444E-4EED-93D8-8AB9D2260824}"/>
          </ac:picMkLst>
        </pc:picChg>
        <pc:picChg chg="add mod">
          <ac:chgData name="Lei Wan" userId="86aeebfc-b218-4e39-8732-281d44f077ea" providerId="ADAL" clId="{77241A14-DA58-47BB-AD35-2C4AEC68361F}" dt="2021-10-11T14:48:58.038" v="6363" actId="1076"/>
          <ac:picMkLst>
            <pc:docMk/>
            <pc:sldMk cId="112794983" sldId="397"/>
            <ac:picMk id="21" creationId="{FFFD0B58-D73F-4B7C-AA04-B618D7766B06}"/>
          </ac:picMkLst>
        </pc:picChg>
        <pc:picChg chg="mod">
          <ac:chgData name="Lei Wan" userId="86aeebfc-b218-4e39-8732-281d44f077ea" providerId="ADAL" clId="{77241A14-DA58-47BB-AD35-2C4AEC68361F}" dt="2021-10-11T14:50:33.722" v="6447" actId="113"/>
          <ac:picMkLst>
            <pc:docMk/>
            <pc:sldMk cId="112794983" sldId="397"/>
            <ac:picMk id="27" creationId="{9D497448-F036-4A30-ACF9-5BDE5F467DAB}"/>
          </ac:picMkLst>
        </pc:picChg>
        <pc:picChg chg="mod">
          <ac:chgData name="Lei Wan" userId="86aeebfc-b218-4e39-8732-281d44f077ea" providerId="ADAL" clId="{77241A14-DA58-47BB-AD35-2C4AEC68361F}" dt="2021-10-11T14:50:33.722" v="6447" actId="113"/>
          <ac:picMkLst>
            <pc:docMk/>
            <pc:sldMk cId="112794983" sldId="397"/>
            <ac:picMk id="28" creationId="{1A2C35EE-3A46-402C-A4B2-28E4A5E0DFF8}"/>
          </ac:picMkLst>
        </pc:picChg>
        <pc:picChg chg="mod">
          <ac:chgData name="Lei Wan" userId="86aeebfc-b218-4e39-8732-281d44f077ea" providerId="ADAL" clId="{77241A14-DA58-47BB-AD35-2C4AEC68361F}" dt="2021-10-11T14:50:33.722" v="6447" actId="113"/>
          <ac:picMkLst>
            <pc:docMk/>
            <pc:sldMk cId="112794983" sldId="397"/>
            <ac:picMk id="32" creationId="{F57E97A9-8556-4BDC-B325-B5195915788A}"/>
          </ac:picMkLst>
        </pc:picChg>
        <pc:picChg chg="mod">
          <ac:chgData name="Lei Wan" userId="86aeebfc-b218-4e39-8732-281d44f077ea" providerId="ADAL" clId="{77241A14-DA58-47BB-AD35-2C4AEC68361F}" dt="2021-10-11T14:50:33.722" v="6447" actId="113"/>
          <ac:picMkLst>
            <pc:docMk/>
            <pc:sldMk cId="112794983" sldId="397"/>
            <ac:picMk id="34" creationId="{FFE8E358-2B4B-42DE-AD09-00CCA93901C4}"/>
          </ac:picMkLst>
        </pc:picChg>
        <pc:picChg chg="mod">
          <ac:chgData name="Lei Wan" userId="86aeebfc-b218-4e39-8732-281d44f077ea" providerId="ADAL" clId="{77241A14-DA58-47BB-AD35-2C4AEC68361F}" dt="2021-10-11T14:50:33.722" v="6447" actId="113"/>
          <ac:picMkLst>
            <pc:docMk/>
            <pc:sldMk cId="112794983" sldId="397"/>
            <ac:picMk id="36" creationId="{10A0550F-3816-4B8D-8812-E2152CE647C9}"/>
          </ac:picMkLst>
        </pc:picChg>
        <pc:cxnChg chg="mod">
          <ac:chgData name="Lei Wan" userId="86aeebfc-b218-4e39-8732-281d44f077ea" providerId="ADAL" clId="{77241A14-DA58-47BB-AD35-2C4AEC68361F}" dt="2021-10-11T14:49:55.591" v="6427" actId="1076"/>
          <ac:cxnSpMkLst>
            <pc:docMk/>
            <pc:sldMk cId="112794983" sldId="397"/>
            <ac:cxnSpMk id="9" creationId="{24F0F84D-04A8-4DFE-8421-39BDE2F79E14}"/>
          </ac:cxnSpMkLst>
        </pc:cxnChg>
        <pc:cxnChg chg="mod">
          <ac:chgData name="Lei Wan" userId="86aeebfc-b218-4e39-8732-281d44f077ea" providerId="ADAL" clId="{77241A14-DA58-47BB-AD35-2C4AEC68361F}" dt="2021-10-11T14:49:55.591" v="6427" actId="1076"/>
          <ac:cxnSpMkLst>
            <pc:docMk/>
            <pc:sldMk cId="112794983" sldId="397"/>
            <ac:cxnSpMk id="10" creationId="{FA061D92-3F78-4CE7-A0B3-561D51C1943D}"/>
          </ac:cxnSpMkLst>
        </pc:cxnChg>
        <pc:cxnChg chg="mod">
          <ac:chgData name="Lei Wan" userId="86aeebfc-b218-4e39-8732-281d44f077ea" providerId="ADAL" clId="{77241A14-DA58-47BB-AD35-2C4AEC68361F}" dt="2021-10-11T14:49:55.591" v="6427" actId="1076"/>
          <ac:cxnSpMkLst>
            <pc:docMk/>
            <pc:sldMk cId="112794983" sldId="397"/>
            <ac:cxnSpMk id="16" creationId="{B60A29B8-71A9-4B51-B733-050FD6AD91D7}"/>
          </ac:cxnSpMkLst>
        </pc:cxnChg>
        <pc:cxnChg chg="mod">
          <ac:chgData name="Lei Wan" userId="86aeebfc-b218-4e39-8732-281d44f077ea" providerId="ADAL" clId="{77241A14-DA58-47BB-AD35-2C4AEC68361F}" dt="2021-10-11T14:49:55.591" v="6427" actId="1076"/>
          <ac:cxnSpMkLst>
            <pc:docMk/>
            <pc:sldMk cId="112794983" sldId="397"/>
            <ac:cxnSpMk id="18" creationId="{9601E6C3-1DE1-48B7-B435-14116F7B20E7}"/>
          </ac:cxnSpMkLst>
        </pc:cxnChg>
      </pc:sldChg>
      <pc:sldChg chg="addSp delSp modSp add mod ord">
        <pc:chgData name="Lei Wan" userId="86aeebfc-b218-4e39-8732-281d44f077ea" providerId="ADAL" clId="{77241A14-DA58-47BB-AD35-2C4AEC68361F}" dt="2021-10-11T14:51:36.868" v="6462" actId="20577"/>
        <pc:sldMkLst>
          <pc:docMk/>
          <pc:sldMk cId="2086441998" sldId="398"/>
        </pc:sldMkLst>
        <pc:spChg chg="add mod">
          <ac:chgData name="Lei Wan" userId="86aeebfc-b218-4e39-8732-281d44f077ea" providerId="ADAL" clId="{77241A14-DA58-47BB-AD35-2C4AEC68361F}" dt="2021-10-11T12:22:25.326" v="5719" actId="1076"/>
          <ac:spMkLst>
            <pc:docMk/>
            <pc:sldMk cId="2086441998" sldId="398"/>
            <ac:spMk id="2" creationId="{0CEED1F3-F1AF-4CDF-B8DF-10E3751BF265}"/>
          </ac:spMkLst>
        </pc:spChg>
        <pc:spChg chg="add mod">
          <ac:chgData name="Lei Wan" userId="86aeebfc-b218-4e39-8732-281d44f077ea" providerId="ADAL" clId="{77241A14-DA58-47BB-AD35-2C4AEC68361F}" dt="2021-10-11T12:22:25.326" v="5719" actId="1076"/>
          <ac:spMkLst>
            <pc:docMk/>
            <pc:sldMk cId="2086441998" sldId="398"/>
            <ac:spMk id="3" creationId="{28D11650-2BDC-464F-B9AE-D9C3370ECD9F}"/>
          </ac:spMkLst>
        </pc:spChg>
        <pc:spChg chg="add mod">
          <ac:chgData name="Lei Wan" userId="86aeebfc-b218-4e39-8732-281d44f077ea" providerId="ADAL" clId="{77241A14-DA58-47BB-AD35-2C4AEC68361F}" dt="2021-10-11T12:22:25.326" v="5719" actId="1076"/>
          <ac:spMkLst>
            <pc:docMk/>
            <pc:sldMk cId="2086441998" sldId="398"/>
            <ac:spMk id="4" creationId="{97E921ED-C87C-4513-9621-1AB749A92E72}"/>
          </ac:spMkLst>
        </pc:spChg>
        <pc:spChg chg="add mod">
          <ac:chgData name="Lei Wan" userId="86aeebfc-b218-4e39-8732-281d44f077ea" providerId="ADAL" clId="{77241A14-DA58-47BB-AD35-2C4AEC68361F}" dt="2021-10-11T12:22:32.916" v="5722" actId="1076"/>
          <ac:spMkLst>
            <pc:docMk/>
            <pc:sldMk cId="2086441998" sldId="398"/>
            <ac:spMk id="8" creationId="{8FB1828B-5172-4004-A7A2-91CE7509FA99}"/>
          </ac:spMkLst>
        </pc:spChg>
        <pc:spChg chg="add del mod">
          <ac:chgData name="Lei Wan" userId="86aeebfc-b218-4e39-8732-281d44f077ea" providerId="ADAL" clId="{77241A14-DA58-47BB-AD35-2C4AEC68361F}" dt="2021-10-11T12:57:39.393" v="6225" actId="478"/>
          <ac:spMkLst>
            <pc:docMk/>
            <pc:sldMk cId="2086441998" sldId="398"/>
            <ac:spMk id="9" creationId="{2FCB2E5C-C016-4114-9F26-8EA192246D5E}"/>
          </ac:spMkLst>
        </pc:spChg>
        <pc:spChg chg="add mod">
          <ac:chgData name="Lei Wan" userId="86aeebfc-b218-4e39-8732-281d44f077ea" providerId="ADAL" clId="{77241A14-DA58-47BB-AD35-2C4AEC68361F}" dt="2021-10-11T14:51:36.868" v="6462" actId="20577"/>
          <ac:spMkLst>
            <pc:docMk/>
            <pc:sldMk cId="2086441998" sldId="398"/>
            <ac:spMk id="10" creationId="{8325015D-1447-495A-A109-44C334EE2FED}"/>
          </ac:spMkLst>
        </pc:spChg>
        <pc:picChg chg="add mod">
          <ac:chgData name="Lei Wan" userId="86aeebfc-b218-4e39-8732-281d44f077ea" providerId="ADAL" clId="{77241A14-DA58-47BB-AD35-2C4AEC68361F}" dt="2021-10-11T12:22:25.326" v="5719" actId="1076"/>
          <ac:picMkLst>
            <pc:docMk/>
            <pc:sldMk cId="2086441998" sldId="398"/>
            <ac:picMk id="5" creationId="{7C927591-82B0-48C1-9A4D-E5DEDC137B6F}"/>
          </ac:picMkLst>
        </pc:picChg>
        <pc:picChg chg="add mod">
          <ac:chgData name="Lei Wan" userId="86aeebfc-b218-4e39-8732-281d44f077ea" providerId="ADAL" clId="{77241A14-DA58-47BB-AD35-2C4AEC68361F}" dt="2021-10-11T12:22:25.326" v="5719" actId="1076"/>
          <ac:picMkLst>
            <pc:docMk/>
            <pc:sldMk cId="2086441998" sldId="398"/>
            <ac:picMk id="6" creationId="{9AC019D7-52C0-4A65-98AE-9AB90F30A879}"/>
          </ac:picMkLst>
        </pc:picChg>
        <pc:picChg chg="add mod">
          <ac:chgData name="Lei Wan" userId="86aeebfc-b218-4e39-8732-281d44f077ea" providerId="ADAL" clId="{77241A14-DA58-47BB-AD35-2C4AEC68361F}" dt="2021-10-11T12:22:30.452" v="5721" actId="1076"/>
          <ac:picMkLst>
            <pc:docMk/>
            <pc:sldMk cId="2086441998" sldId="398"/>
            <ac:picMk id="7" creationId="{2159105E-A0FD-46B0-803E-2B41369C2B23}"/>
          </ac:picMkLst>
        </pc:picChg>
      </pc:sldChg>
      <pc:sldChg chg="addSp delSp modSp add mod ord modAnim">
        <pc:chgData name="Lei Wan" userId="86aeebfc-b218-4e39-8732-281d44f077ea" providerId="ADAL" clId="{77241A14-DA58-47BB-AD35-2C4AEC68361F}" dt="2021-10-17T10:51:35.900" v="7998" actId="1076"/>
        <pc:sldMkLst>
          <pc:docMk/>
          <pc:sldMk cId="1336808121" sldId="399"/>
        </pc:sldMkLst>
        <pc:spChg chg="del">
          <ac:chgData name="Lei Wan" userId="86aeebfc-b218-4e39-8732-281d44f077ea" providerId="ADAL" clId="{77241A14-DA58-47BB-AD35-2C4AEC68361F}" dt="2021-10-11T14:53:11.638" v="6467" actId="478"/>
          <ac:spMkLst>
            <pc:docMk/>
            <pc:sldMk cId="1336808121" sldId="399"/>
            <ac:spMk id="36" creationId="{D8934B59-55AF-4F65-82AF-034C820C94AD}"/>
          </ac:spMkLst>
        </pc:spChg>
        <pc:grpChg chg="del">
          <ac:chgData name="Lei Wan" userId="86aeebfc-b218-4e39-8732-281d44f077ea" providerId="ADAL" clId="{77241A14-DA58-47BB-AD35-2C4AEC68361F}" dt="2021-10-11T14:53:11.638" v="6467" actId="478"/>
          <ac:grpSpMkLst>
            <pc:docMk/>
            <pc:sldMk cId="1336808121" sldId="399"/>
            <ac:grpSpMk id="37" creationId="{C63EB110-CCBA-483F-B98F-210764952D5A}"/>
          </ac:grpSpMkLst>
        </pc:grpChg>
        <pc:grpChg chg="del">
          <ac:chgData name="Lei Wan" userId="86aeebfc-b218-4e39-8732-281d44f077ea" providerId="ADAL" clId="{77241A14-DA58-47BB-AD35-2C4AEC68361F}" dt="2021-10-11T14:53:11.638" v="6467" actId="478"/>
          <ac:grpSpMkLst>
            <pc:docMk/>
            <pc:sldMk cId="1336808121" sldId="399"/>
            <ac:grpSpMk id="53" creationId="{E419A2B2-9B4E-4538-9C84-150E69C08C5D}"/>
          </ac:grpSpMkLst>
        </pc:grpChg>
        <pc:picChg chg="add mod">
          <ac:chgData name="Lei Wan" userId="86aeebfc-b218-4e39-8732-281d44f077ea" providerId="ADAL" clId="{77241A14-DA58-47BB-AD35-2C4AEC68361F}" dt="2021-10-11T15:00:19.565" v="6521" actId="1076"/>
          <ac:picMkLst>
            <pc:docMk/>
            <pc:sldMk cId="1336808121" sldId="399"/>
            <ac:picMk id="3" creationId="{9B6E2547-D6E8-41D8-B2C0-7FD81B3EA1C4}"/>
          </ac:picMkLst>
        </pc:picChg>
        <pc:picChg chg="add del mod">
          <ac:chgData name="Lei Wan" userId="86aeebfc-b218-4e39-8732-281d44f077ea" providerId="ADAL" clId="{77241A14-DA58-47BB-AD35-2C4AEC68361F}" dt="2021-10-11T14:59:54.069" v="6515" actId="478"/>
          <ac:picMkLst>
            <pc:docMk/>
            <pc:sldMk cId="1336808121" sldId="399"/>
            <ac:picMk id="5" creationId="{208CF3E8-AE79-46FA-BFD1-8CC15B9DFAE3}"/>
          </ac:picMkLst>
        </pc:picChg>
        <pc:picChg chg="add del mod modCrop">
          <ac:chgData name="Lei Wan" userId="86aeebfc-b218-4e39-8732-281d44f077ea" providerId="ADAL" clId="{77241A14-DA58-47BB-AD35-2C4AEC68361F}" dt="2021-10-11T15:01:26.285" v="6535" actId="478"/>
          <ac:picMkLst>
            <pc:docMk/>
            <pc:sldMk cId="1336808121" sldId="399"/>
            <ac:picMk id="7" creationId="{79334FFC-1220-4183-8503-1A418FF11CB9}"/>
          </ac:picMkLst>
        </pc:picChg>
        <pc:picChg chg="add mod ord">
          <ac:chgData name="Lei Wan" userId="86aeebfc-b218-4e39-8732-281d44f077ea" providerId="ADAL" clId="{77241A14-DA58-47BB-AD35-2C4AEC68361F}" dt="2021-10-17T10:51:35.900" v="7998" actId="1076"/>
          <ac:picMkLst>
            <pc:docMk/>
            <pc:sldMk cId="1336808121" sldId="399"/>
            <ac:picMk id="9" creationId="{C8D900B9-183A-41BD-AFF0-C8B7072F971D}"/>
          </ac:picMkLst>
        </pc:picChg>
        <pc:picChg chg="add del mod">
          <ac:chgData name="Lei Wan" userId="86aeebfc-b218-4e39-8732-281d44f077ea" providerId="ADAL" clId="{77241A14-DA58-47BB-AD35-2C4AEC68361F}" dt="2021-10-11T14:58:52.886" v="6507" actId="478"/>
          <ac:picMkLst>
            <pc:docMk/>
            <pc:sldMk cId="1336808121" sldId="399"/>
            <ac:picMk id="11" creationId="{4A6DDAF9-83C8-40C6-A768-E18F4D00C2B4}"/>
          </ac:picMkLst>
        </pc:picChg>
        <pc:picChg chg="add mod">
          <ac:chgData name="Lei Wan" userId="86aeebfc-b218-4e39-8732-281d44f077ea" providerId="ADAL" clId="{77241A14-DA58-47BB-AD35-2C4AEC68361F}" dt="2021-10-11T15:03:13.711" v="6563" actId="14100"/>
          <ac:picMkLst>
            <pc:docMk/>
            <pc:sldMk cId="1336808121" sldId="399"/>
            <ac:picMk id="13" creationId="{6C00CAFD-8475-48DA-AF24-3C158479E72B}"/>
          </ac:picMkLst>
        </pc:picChg>
        <pc:picChg chg="add mod">
          <ac:chgData name="Lei Wan" userId="86aeebfc-b218-4e39-8732-281d44f077ea" providerId="ADAL" clId="{77241A14-DA58-47BB-AD35-2C4AEC68361F}" dt="2021-10-11T15:03:17.997" v="6564" actId="14100"/>
          <ac:picMkLst>
            <pc:docMk/>
            <pc:sldMk cId="1336808121" sldId="399"/>
            <ac:picMk id="15" creationId="{CAD3B535-831C-4CD3-96F4-B89A3A25A05B}"/>
          </ac:picMkLst>
        </pc:picChg>
        <pc:picChg chg="add mod">
          <ac:chgData name="Lei Wan" userId="86aeebfc-b218-4e39-8732-281d44f077ea" providerId="ADAL" clId="{77241A14-DA58-47BB-AD35-2C4AEC68361F}" dt="2021-10-11T15:03:23.284" v="6565" actId="14100"/>
          <ac:picMkLst>
            <pc:docMk/>
            <pc:sldMk cId="1336808121" sldId="399"/>
            <ac:picMk id="17" creationId="{E319279A-5E54-43B9-A8A4-4ACA259C5809}"/>
          </ac:picMkLst>
        </pc:picChg>
      </pc:sldChg>
      <pc:sldMasterChg chg="delSldLayout">
        <pc:chgData name="Lei Wan" userId="86aeebfc-b218-4e39-8732-281d44f077ea" providerId="ADAL" clId="{77241A14-DA58-47BB-AD35-2C4AEC68361F}" dt="2021-10-11T15:50:26.949" v="7278" actId="47"/>
        <pc:sldMasterMkLst>
          <pc:docMk/>
          <pc:sldMasterMk cId="4030996075" sldId="2147483702"/>
        </pc:sldMasterMkLst>
        <pc:sldLayoutChg chg="del">
          <pc:chgData name="Lei Wan" userId="86aeebfc-b218-4e39-8732-281d44f077ea" providerId="ADAL" clId="{77241A14-DA58-47BB-AD35-2C4AEC68361F}" dt="2021-10-11T15:50:26.949" v="7278" actId="47"/>
          <pc:sldLayoutMkLst>
            <pc:docMk/>
            <pc:sldMasterMk cId="4030996075" sldId="2147483702"/>
            <pc:sldLayoutMk cId="3236361977" sldId="2147483750"/>
          </pc:sldLayoutMkLst>
        </pc:sldLayoutChg>
      </pc:sldMasterChg>
    </pc:docChg>
  </pc:docChgLst>
  <pc:docChgLst>
    <pc:chgData name="Lei Wan" userId="86aeebfc-b218-4e39-8732-281d44f077ea" providerId="ADAL" clId="{5070E323-6BE8-3F40-8D3F-7E7899C887CA}"/>
    <pc:docChg chg="modSld">
      <pc:chgData name="Lei Wan" userId="86aeebfc-b218-4e39-8732-281d44f077ea" providerId="ADAL" clId="{5070E323-6BE8-3F40-8D3F-7E7899C887CA}" dt="2021-06-18T13:46:09.849" v="6" actId="1076"/>
      <pc:docMkLst>
        <pc:docMk/>
      </pc:docMkLst>
      <pc:sldChg chg="modSp">
        <pc:chgData name="Lei Wan" userId="86aeebfc-b218-4e39-8732-281d44f077ea" providerId="ADAL" clId="{5070E323-6BE8-3F40-8D3F-7E7899C887CA}" dt="2021-06-18T13:46:09.849" v="6" actId="1076"/>
        <pc:sldMkLst>
          <pc:docMk/>
          <pc:sldMk cId="1312483759" sldId="325"/>
        </pc:sldMkLst>
        <pc:picChg chg="mod">
          <ac:chgData name="Lei Wan" userId="86aeebfc-b218-4e39-8732-281d44f077ea" providerId="ADAL" clId="{5070E323-6BE8-3F40-8D3F-7E7899C887CA}" dt="2021-06-18T13:46:09.849" v="6" actId="1076"/>
          <ac:picMkLst>
            <pc:docMk/>
            <pc:sldMk cId="1312483759" sldId="325"/>
            <ac:picMk id="59" creationId="{00000000-0000-0000-0000-000000000000}"/>
          </ac:picMkLst>
        </pc:picChg>
      </pc:sldChg>
    </pc:docChg>
  </pc:docChgLst>
  <pc:docChgLst>
    <pc:chgData name="Lei Wan" userId="86aeebfc-b218-4e39-8732-281d44f077ea" providerId="ADAL" clId="{22D75575-0C55-4F8F-8D3E-642B3E861868}"/>
    <pc:docChg chg="modSld">
      <pc:chgData name="Lei Wan" userId="86aeebfc-b218-4e39-8732-281d44f077ea" providerId="ADAL" clId="{22D75575-0C55-4F8F-8D3E-642B3E861868}" dt="2021-09-07T22:04:04.878" v="0" actId="1076"/>
      <pc:docMkLst>
        <pc:docMk/>
      </pc:docMkLst>
      <pc:sldChg chg="modSp mod">
        <pc:chgData name="Lei Wan" userId="86aeebfc-b218-4e39-8732-281d44f077ea" providerId="ADAL" clId="{22D75575-0C55-4F8F-8D3E-642B3E861868}" dt="2021-09-07T22:04:04.878" v="0" actId="1076"/>
        <pc:sldMkLst>
          <pc:docMk/>
          <pc:sldMk cId="261273565" sldId="364"/>
        </pc:sldMkLst>
        <pc:spChg chg="mod">
          <ac:chgData name="Lei Wan" userId="86aeebfc-b218-4e39-8732-281d44f077ea" providerId="ADAL" clId="{22D75575-0C55-4F8F-8D3E-642B3E861868}" dt="2021-09-07T22:04:04.878" v="0" actId="1076"/>
          <ac:spMkLst>
            <pc:docMk/>
            <pc:sldMk cId="261273565" sldId="364"/>
            <ac:spMk id="20" creationId="{00000000-0000-0000-0000-000000000000}"/>
          </ac:spMkLst>
        </pc:spChg>
      </pc:sldChg>
    </pc:docChg>
  </pc:docChgLst>
  <pc:docChgLst>
    <pc:chgData name="Lei Wan" userId="86aeebfc-b218-4e39-8732-281d44f077ea" providerId="ADAL" clId="{39BC0F15-0757-4FCC-9E58-9D7D9556ECCD}"/>
    <pc:docChg chg="undo custSel addSld delSld modSld">
      <pc:chgData name="Lei Wan" userId="86aeebfc-b218-4e39-8732-281d44f077ea" providerId="ADAL" clId="{39BC0F15-0757-4FCC-9E58-9D7D9556ECCD}" dt="2021-10-28T12:07:01.993" v="1485" actId="20577"/>
      <pc:docMkLst>
        <pc:docMk/>
      </pc:docMkLst>
      <pc:sldChg chg="addSp delSp modSp mod">
        <pc:chgData name="Lei Wan" userId="86aeebfc-b218-4e39-8732-281d44f077ea" providerId="ADAL" clId="{39BC0F15-0757-4FCC-9E58-9D7D9556ECCD}" dt="2021-10-28T10:22:46.899" v="101" actId="1076"/>
        <pc:sldMkLst>
          <pc:docMk/>
          <pc:sldMk cId="3067029665" sldId="283"/>
        </pc:sldMkLst>
        <pc:spChg chg="mod">
          <ac:chgData name="Lei Wan" userId="86aeebfc-b218-4e39-8732-281d44f077ea" providerId="ADAL" clId="{39BC0F15-0757-4FCC-9E58-9D7D9556ECCD}" dt="2021-10-28T10:17:37.420" v="6" actId="1076"/>
          <ac:spMkLst>
            <pc:docMk/>
            <pc:sldMk cId="3067029665" sldId="283"/>
            <ac:spMk id="2" creationId="{00000000-0000-0000-0000-000000000000}"/>
          </ac:spMkLst>
        </pc:spChg>
        <pc:spChg chg="mod">
          <ac:chgData name="Lei Wan" userId="86aeebfc-b218-4e39-8732-281d44f077ea" providerId="ADAL" clId="{39BC0F15-0757-4FCC-9E58-9D7D9556ECCD}" dt="2021-10-28T10:17:41.093" v="9" actId="1076"/>
          <ac:spMkLst>
            <pc:docMk/>
            <pc:sldMk cId="3067029665" sldId="283"/>
            <ac:spMk id="3" creationId="{00000000-0000-0000-0000-000000000000}"/>
          </ac:spMkLst>
        </pc:spChg>
        <pc:spChg chg="add mod">
          <ac:chgData name="Lei Wan" userId="86aeebfc-b218-4e39-8732-281d44f077ea" providerId="ADAL" clId="{39BC0F15-0757-4FCC-9E58-9D7D9556ECCD}" dt="2021-10-28T10:22:46.899" v="101" actId="1076"/>
          <ac:spMkLst>
            <pc:docMk/>
            <pc:sldMk cId="3067029665" sldId="283"/>
            <ac:spMk id="6" creationId="{414156DB-383E-4182-9C55-2A1F4A329B21}"/>
          </ac:spMkLst>
        </pc:spChg>
        <pc:spChg chg="del">
          <ac:chgData name="Lei Wan" userId="86aeebfc-b218-4e39-8732-281d44f077ea" providerId="ADAL" clId="{39BC0F15-0757-4FCC-9E58-9D7D9556ECCD}" dt="2021-10-28T10:17:43.653" v="10" actId="478"/>
          <ac:spMkLst>
            <pc:docMk/>
            <pc:sldMk cId="3067029665" sldId="283"/>
            <ac:spMk id="7" creationId="{3187FE5F-D169-44E6-A6A6-BA64BFB6E086}"/>
          </ac:spMkLst>
        </pc:spChg>
      </pc:sldChg>
      <pc:sldChg chg="del">
        <pc:chgData name="Lei Wan" userId="86aeebfc-b218-4e39-8732-281d44f077ea" providerId="ADAL" clId="{39BC0F15-0757-4FCC-9E58-9D7D9556ECCD}" dt="2021-10-28T10:22:52.229" v="102" actId="47"/>
        <pc:sldMkLst>
          <pc:docMk/>
          <pc:sldMk cId="4231348239" sldId="291"/>
        </pc:sldMkLst>
      </pc:sldChg>
      <pc:sldChg chg="addSp modSp add mod">
        <pc:chgData name="Lei Wan" userId="86aeebfc-b218-4e39-8732-281d44f077ea" providerId="ADAL" clId="{39BC0F15-0757-4FCC-9E58-9D7D9556ECCD}" dt="2021-10-28T10:30:28.717" v="453" actId="20577"/>
        <pc:sldMkLst>
          <pc:docMk/>
          <pc:sldMk cId="4003801936" sldId="371"/>
        </pc:sldMkLst>
        <pc:spChg chg="add mod ord">
          <ac:chgData name="Lei Wan" userId="86aeebfc-b218-4e39-8732-281d44f077ea" providerId="ADAL" clId="{39BC0F15-0757-4FCC-9E58-9D7D9556ECCD}" dt="2021-10-28T10:26:51.333" v="128" actId="14100"/>
          <ac:spMkLst>
            <pc:docMk/>
            <pc:sldMk cId="4003801936" sldId="371"/>
            <ac:spMk id="8" creationId="{5F50B817-C36B-4C35-847C-C1ECC3CDD0FE}"/>
          </ac:spMkLst>
        </pc:spChg>
        <pc:spChg chg="add mod">
          <ac:chgData name="Lei Wan" userId="86aeebfc-b218-4e39-8732-281d44f077ea" providerId="ADAL" clId="{39BC0F15-0757-4FCC-9E58-9D7D9556ECCD}" dt="2021-10-28T10:28:50.884" v="230" actId="1076"/>
          <ac:spMkLst>
            <pc:docMk/>
            <pc:sldMk cId="4003801936" sldId="371"/>
            <ac:spMk id="9" creationId="{C3AF27A2-F0D6-4F10-9F2E-907AFA4B5658}"/>
          </ac:spMkLst>
        </pc:spChg>
        <pc:spChg chg="mod">
          <ac:chgData name="Lei Wan" userId="86aeebfc-b218-4e39-8732-281d44f077ea" providerId="ADAL" clId="{39BC0F15-0757-4FCC-9E58-9D7D9556ECCD}" dt="2021-10-28T10:30:28.717" v="453" actId="20577"/>
          <ac:spMkLst>
            <pc:docMk/>
            <pc:sldMk cId="4003801936" sldId="371"/>
            <ac:spMk id="25" creationId="{84C389F4-7A78-4C1B-855E-2C4F01FF6E1F}"/>
          </ac:spMkLst>
        </pc:spChg>
        <pc:picChg chg="mod">
          <ac:chgData name="Lei Wan" userId="86aeebfc-b218-4e39-8732-281d44f077ea" providerId="ADAL" clId="{39BC0F15-0757-4FCC-9E58-9D7D9556ECCD}" dt="2021-10-28T10:26:56.206" v="129" actId="1076"/>
          <ac:picMkLst>
            <pc:docMk/>
            <pc:sldMk cId="4003801936" sldId="371"/>
            <ac:picMk id="16" creationId="{8E1C1D15-A70C-4803-B869-ED71BBF1F5EF}"/>
          </ac:picMkLst>
        </pc:picChg>
        <pc:picChg chg="mod">
          <ac:chgData name="Lei Wan" userId="86aeebfc-b218-4e39-8732-281d44f077ea" providerId="ADAL" clId="{39BC0F15-0757-4FCC-9E58-9D7D9556ECCD}" dt="2021-10-28T10:26:46.876" v="127" actId="1076"/>
          <ac:picMkLst>
            <pc:docMk/>
            <pc:sldMk cId="4003801936" sldId="371"/>
            <ac:picMk id="18" creationId="{86DEFCA3-C4C9-496F-9354-5F5FD76E6172}"/>
          </ac:picMkLst>
        </pc:picChg>
        <pc:picChg chg="mod">
          <ac:chgData name="Lei Wan" userId="86aeebfc-b218-4e39-8732-281d44f077ea" providerId="ADAL" clId="{39BC0F15-0757-4FCC-9E58-9D7D9556ECCD}" dt="2021-10-28T10:25:50.283" v="121" actId="1076"/>
          <ac:picMkLst>
            <pc:docMk/>
            <pc:sldMk cId="4003801936" sldId="371"/>
            <ac:picMk id="22" creationId="{0ED469E3-3520-4C26-B44F-01F0FCFC9ED1}"/>
          </ac:picMkLst>
        </pc:picChg>
        <pc:picChg chg="mod">
          <ac:chgData name="Lei Wan" userId="86aeebfc-b218-4e39-8732-281d44f077ea" providerId="ADAL" clId="{39BC0F15-0757-4FCC-9E58-9D7D9556ECCD}" dt="2021-10-28T10:27:06.931" v="134" actId="1076"/>
          <ac:picMkLst>
            <pc:docMk/>
            <pc:sldMk cId="4003801936" sldId="371"/>
            <ac:picMk id="24" creationId="{2BFE0189-9EA0-49D4-86C5-EA70D74C24FC}"/>
          </ac:picMkLst>
        </pc:picChg>
        <pc:picChg chg="mod">
          <ac:chgData name="Lei Wan" userId="86aeebfc-b218-4e39-8732-281d44f077ea" providerId="ADAL" clId="{39BC0F15-0757-4FCC-9E58-9D7D9556ECCD}" dt="2021-10-28T10:27:04.428" v="133" actId="14100"/>
          <ac:picMkLst>
            <pc:docMk/>
            <pc:sldMk cId="4003801936" sldId="371"/>
            <ac:picMk id="27" creationId="{54A79971-C72A-4A49-A539-FC878F36BF06}"/>
          </ac:picMkLst>
        </pc:picChg>
      </pc:sldChg>
      <pc:sldChg chg="del">
        <pc:chgData name="Lei Wan" userId="86aeebfc-b218-4e39-8732-281d44f077ea" providerId="ADAL" clId="{39BC0F15-0757-4FCC-9E58-9D7D9556ECCD}" dt="2021-10-28T10:22:54.596" v="103" actId="47"/>
        <pc:sldMkLst>
          <pc:docMk/>
          <pc:sldMk cId="4186596665" sldId="379"/>
        </pc:sldMkLst>
      </pc:sldChg>
      <pc:sldChg chg="del">
        <pc:chgData name="Lei Wan" userId="86aeebfc-b218-4e39-8732-281d44f077ea" providerId="ADAL" clId="{39BC0F15-0757-4FCC-9E58-9D7D9556ECCD}" dt="2021-10-28T10:24:25.441" v="104" actId="47"/>
        <pc:sldMkLst>
          <pc:docMk/>
          <pc:sldMk cId="1666419996" sldId="382"/>
        </pc:sldMkLst>
      </pc:sldChg>
      <pc:sldChg chg="del">
        <pc:chgData name="Lei Wan" userId="86aeebfc-b218-4e39-8732-281d44f077ea" providerId="ADAL" clId="{39BC0F15-0757-4FCC-9E58-9D7D9556ECCD}" dt="2021-10-28T10:24:28.042" v="105" actId="47"/>
        <pc:sldMkLst>
          <pc:docMk/>
          <pc:sldMk cId="932084441" sldId="384"/>
        </pc:sldMkLst>
      </pc:sldChg>
      <pc:sldChg chg="addSp delSp modSp add mod">
        <pc:chgData name="Lei Wan" userId="86aeebfc-b218-4e39-8732-281d44f077ea" providerId="ADAL" clId="{39BC0F15-0757-4FCC-9E58-9D7D9556ECCD}" dt="2021-10-28T11:58:24.896" v="1047" actId="2085"/>
        <pc:sldMkLst>
          <pc:docMk/>
          <pc:sldMk cId="3807957225" sldId="384"/>
        </pc:sldMkLst>
        <pc:spChg chg="add mod">
          <ac:chgData name="Lei Wan" userId="86aeebfc-b218-4e39-8732-281d44f077ea" providerId="ADAL" clId="{39BC0F15-0757-4FCC-9E58-9D7D9556ECCD}" dt="2021-10-28T11:55:31.095" v="1007" actId="14100"/>
          <ac:spMkLst>
            <pc:docMk/>
            <pc:sldMk cId="3807957225" sldId="384"/>
            <ac:spMk id="14" creationId="{1A22F606-AD6E-4167-ABED-2EA3FF4532C7}"/>
          </ac:spMkLst>
        </pc:spChg>
        <pc:spChg chg="mod">
          <ac:chgData name="Lei Wan" userId="86aeebfc-b218-4e39-8732-281d44f077ea" providerId="ADAL" clId="{39BC0F15-0757-4FCC-9E58-9D7D9556ECCD}" dt="2021-10-28T11:33:48.927" v="859" actId="1076"/>
          <ac:spMkLst>
            <pc:docMk/>
            <pc:sldMk cId="3807957225" sldId="384"/>
            <ac:spMk id="18" creationId="{2AC93013-AC6F-4F84-8436-9181172F1F7D}"/>
          </ac:spMkLst>
        </pc:spChg>
        <pc:spChg chg="mod">
          <ac:chgData name="Lei Wan" userId="86aeebfc-b218-4e39-8732-281d44f077ea" providerId="ADAL" clId="{39BC0F15-0757-4FCC-9E58-9D7D9556ECCD}" dt="2021-10-28T10:33:42.373" v="505" actId="2711"/>
          <ac:spMkLst>
            <pc:docMk/>
            <pc:sldMk cId="3807957225" sldId="384"/>
            <ac:spMk id="19" creationId="{354883D3-0C03-4F7C-8FF2-AA98FF983961}"/>
          </ac:spMkLst>
        </pc:spChg>
        <pc:spChg chg="mod">
          <ac:chgData name="Lei Wan" userId="86aeebfc-b218-4e39-8732-281d44f077ea" providerId="ADAL" clId="{39BC0F15-0757-4FCC-9E58-9D7D9556ECCD}" dt="2021-10-28T10:33:45.932" v="506" actId="2711"/>
          <ac:spMkLst>
            <pc:docMk/>
            <pc:sldMk cId="3807957225" sldId="384"/>
            <ac:spMk id="20" creationId="{36E44FC5-BF1A-4218-B85D-FE3402D800CF}"/>
          </ac:spMkLst>
        </pc:spChg>
        <pc:spChg chg="mod">
          <ac:chgData name="Lei Wan" userId="86aeebfc-b218-4e39-8732-281d44f077ea" providerId="ADAL" clId="{39BC0F15-0757-4FCC-9E58-9D7D9556ECCD}" dt="2021-10-28T10:33:38.605" v="504" actId="2711"/>
          <ac:spMkLst>
            <pc:docMk/>
            <pc:sldMk cId="3807957225" sldId="384"/>
            <ac:spMk id="21" creationId="{6B1CD077-6689-421D-8067-FB227F9EE9F9}"/>
          </ac:spMkLst>
        </pc:spChg>
        <pc:spChg chg="mod">
          <ac:chgData name="Lei Wan" userId="86aeebfc-b218-4e39-8732-281d44f077ea" providerId="ADAL" clId="{39BC0F15-0757-4FCC-9E58-9D7D9556ECCD}" dt="2021-10-28T10:46:06.052" v="515" actId="20577"/>
          <ac:spMkLst>
            <pc:docMk/>
            <pc:sldMk cId="3807957225" sldId="384"/>
            <ac:spMk id="22" creationId="{033727D1-B2D9-4775-9E5D-6E144ADB93E0}"/>
          </ac:spMkLst>
        </pc:spChg>
        <pc:spChg chg="mod">
          <ac:chgData name="Lei Wan" userId="86aeebfc-b218-4e39-8732-281d44f077ea" providerId="ADAL" clId="{39BC0F15-0757-4FCC-9E58-9D7D9556ECCD}" dt="2021-10-28T10:46:03.247" v="514" actId="20577"/>
          <ac:spMkLst>
            <pc:docMk/>
            <pc:sldMk cId="3807957225" sldId="384"/>
            <ac:spMk id="24" creationId="{897BE4EB-4224-4981-963E-64D0E0D29BF3}"/>
          </ac:spMkLst>
        </pc:spChg>
        <pc:spChg chg="mod">
          <ac:chgData name="Lei Wan" userId="86aeebfc-b218-4e39-8732-281d44f077ea" providerId="ADAL" clId="{39BC0F15-0757-4FCC-9E58-9D7D9556ECCD}" dt="2021-10-28T10:33:29.069" v="503" actId="2711"/>
          <ac:spMkLst>
            <pc:docMk/>
            <pc:sldMk cId="3807957225" sldId="384"/>
            <ac:spMk id="25" creationId="{FB17ABE4-ACC0-49BA-9196-334E683AA39A}"/>
          </ac:spMkLst>
        </pc:spChg>
        <pc:spChg chg="mod">
          <ac:chgData name="Lei Wan" userId="86aeebfc-b218-4e39-8732-281d44f077ea" providerId="ADAL" clId="{39BC0F15-0757-4FCC-9E58-9D7D9556ECCD}" dt="2021-10-28T11:31:47.628" v="763" actId="164"/>
          <ac:spMkLst>
            <pc:docMk/>
            <pc:sldMk cId="3807957225" sldId="384"/>
            <ac:spMk id="28" creationId="{C25617FE-35AF-432B-8C24-731CD164630D}"/>
          </ac:spMkLst>
        </pc:spChg>
        <pc:spChg chg="del mod">
          <ac:chgData name="Lei Wan" userId="86aeebfc-b218-4e39-8732-281d44f077ea" providerId="ADAL" clId="{39BC0F15-0757-4FCC-9E58-9D7D9556ECCD}" dt="2021-10-28T11:52:49.463" v="973" actId="478"/>
          <ac:spMkLst>
            <pc:docMk/>
            <pc:sldMk cId="3807957225" sldId="384"/>
            <ac:spMk id="29" creationId="{28B45D33-5369-4591-B73C-9AAD086CB0FE}"/>
          </ac:spMkLst>
        </pc:spChg>
        <pc:spChg chg="del mod">
          <ac:chgData name="Lei Wan" userId="86aeebfc-b218-4e39-8732-281d44f077ea" providerId="ADAL" clId="{39BC0F15-0757-4FCC-9E58-9D7D9556ECCD}" dt="2021-10-28T11:31:17.400" v="756" actId="478"/>
          <ac:spMkLst>
            <pc:docMk/>
            <pc:sldMk cId="3807957225" sldId="384"/>
            <ac:spMk id="32" creationId="{38CF2CFD-6537-4B43-9460-8B5130C57661}"/>
          </ac:spMkLst>
        </pc:spChg>
        <pc:spChg chg="mod">
          <ac:chgData name="Lei Wan" userId="86aeebfc-b218-4e39-8732-281d44f077ea" providerId="ADAL" clId="{39BC0F15-0757-4FCC-9E58-9D7D9556ECCD}" dt="2021-10-28T10:33:57.981" v="510" actId="2711"/>
          <ac:spMkLst>
            <pc:docMk/>
            <pc:sldMk cId="3807957225" sldId="384"/>
            <ac:spMk id="66" creationId="{217C5F0E-DCA1-4A2C-B1AD-B4FB028A2F23}"/>
          </ac:spMkLst>
        </pc:spChg>
        <pc:spChg chg="mod">
          <ac:chgData name="Lei Wan" userId="86aeebfc-b218-4e39-8732-281d44f077ea" providerId="ADAL" clId="{39BC0F15-0757-4FCC-9E58-9D7D9556ECCD}" dt="2021-10-28T10:34:01.928" v="511" actId="2711"/>
          <ac:spMkLst>
            <pc:docMk/>
            <pc:sldMk cId="3807957225" sldId="384"/>
            <ac:spMk id="67" creationId="{4043AF35-43A7-4535-BC01-728B086740EC}"/>
          </ac:spMkLst>
        </pc:spChg>
        <pc:spChg chg="mod">
          <ac:chgData name="Lei Wan" userId="86aeebfc-b218-4e39-8732-281d44f077ea" providerId="ADAL" clId="{39BC0F15-0757-4FCC-9E58-9D7D9556ECCD}" dt="2021-10-28T10:34:05.479" v="512" actId="2711"/>
          <ac:spMkLst>
            <pc:docMk/>
            <pc:sldMk cId="3807957225" sldId="384"/>
            <ac:spMk id="68" creationId="{2F97013F-E725-4586-892B-916D712A8C44}"/>
          </ac:spMkLst>
        </pc:spChg>
        <pc:spChg chg="add mod">
          <ac:chgData name="Lei Wan" userId="86aeebfc-b218-4e39-8732-281d44f077ea" providerId="ADAL" clId="{39BC0F15-0757-4FCC-9E58-9D7D9556ECCD}" dt="2021-10-28T11:55:52.312" v="1009" actId="2711"/>
          <ac:spMkLst>
            <pc:docMk/>
            <pc:sldMk cId="3807957225" sldId="384"/>
            <ac:spMk id="73" creationId="{B6FE1583-86CD-46A8-8183-3818DF0EEDD2}"/>
          </ac:spMkLst>
        </pc:spChg>
        <pc:spChg chg="add mod">
          <ac:chgData name="Lei Wan" userId="86aeebfc-b218-4e39-8732-281d44f077ea" providerId="ADAL" clId="{39BC0F15-0757-4FCC-9E58-9D7D9556ECCD}" dt="2021-10-28T11:55:48.136" v="1008" actId="2711"/>
          <ac:spMkLst>
            <pc:docMk/>
            <pc:sldMk cId="3807957225" sldId="384"/>
            <ac:spMk id="74" creationId="{47BF904D-5DFE-419F-8D38-83C9C53E3F8F}"/>
          </ac:spMkLst>
        </pc:spChg>
        <pc:spChg chg="add mod">
          <ac:chgData name="Lei Wan" userId="86aeebfc-b218-4e39-8732-281d44f077ea" providerId="ADAL" clId="{39BC0F15-0757-4FCC-9E58-9D7D9556ECCD}" dt="2021-10-28T11:56:13.494" v="1021" actId="1076"/>
          <ac:spMkLst>
            <pc:docMk/>
            <pc:sldMk cId="3807957225" sldId="384"/>
            <ac:spMk id="75" creationId="{404FFA47-2242-42B9-A7EC-AB248A8712E8}"/>
          </ac:spMkLst>
        </pc:spChg>
        <pc:spChg chg="add mod">
          <ac:chgData name="Lei Wan" userId="86aeebfc-b218-4e39-8732-281d44f077ea" providerId="ADAL" clId="{39BC0F15-0757-4FCC-9E58-9D7D9556ECCD}" dt="2021-10-28T11:58:12.496" v="1045" actId="208"/>
          <ac:spMkLst>
            <pc:docMk/>
            <pc:sldMk cId="3807957225" sldId="384"/>
            <ac:spMk id="76" creationId="{83E6015D-7A4F-4BB1-A3AD-1470A82EEB08}"/>
          </ac:spMkLst>
        </pc:spChg>
        <pc:spChg chg="add mod">
          <ac:chgData name="Lei Wan" userId="86aeebfc-b218-4e39-8732-281d44f077ea" providerId="ADAL" clId="{39BC0F15-0757-4FCC-9E58-9D7D9556ECCD}" dt="2021-10-28T11:58:24.896" v="1047" actId="2085"/>
          <ac:spMkLst>
            <pc:docMk/>
            <pc:sldMk cId="3807957225" sldId="384"/>
            <ac:spMk id="77" creationId="{4B7E35BE-084F-4702-8BBB-1A65452E79B0}"/>
          </ac:spMkLst>
        </pc:spChg>
        <pc:grpChg chg="mod">
          <ac:chgData name="Lei Wan" userId="86aeebfc-b218-4e39-8732-281d44f077ea" providerId="ADAL" clId="{39BC0F15-0757-4FCC-9E58-9D7D9556ECCD}" dt="2021-10-28T11:31:47.628" v="763" actId="164"/>
          <ac:grpSpMkLst>
            <pc:docMk/>
            <pc:sldMk cId="3807957225" sldId="384"/>
            <ac:grpSpMk id="6" creationId="{4F9102EE-2FB8-49AC-875A-AFFB1D226D65}"/>
          </ac:grpSpMkLst>
        </pc:grpChg>
        <pc:grpChg chg="add del mod">
          <ac:chgData name="Lei Wan" userId="86aeebfc-b218-4e39-8732-281d44f077ea" providerId="ADAL" clId="{39BC0F15-0757-4FCC-9E58-9D7D9556ECCD}" dt="2021-10-28T11:52:50.006" v="974" actId="478"/>
          <ac:grpSpMkLst>
            <pc:docMk/>
            <pc:sldMk cId="3807957225" sldId="384"/>
            <ac:grpSpMk id="7" creationId="{3544BDAD-1AC0-49B7-88C0-C4151C6F6EFB}"/>
          </ac:grpSpMkLst>
        </pc:grpChg>
        <pc:grpChg chg="add mod">
          <ac:chgData name="Lei Wan" userId="86aeebfc-b218-4e39-8732-281d44f077ea" providerId="ADAL" clId="{39BC0F15-0757-4FCC-9E58-9D7D9556ECCD}" dt="2021-10-28T11:54:18.748" v="995" actId="1076"/>
          <ac:grpSpMkLst>
            <pc:docMk/>
            <pc:sldMk cId="3807957225" sldId="384"/>
            <ac:grpSpMk id="10" creationId="{6935D3ED-4AEB-48FB-B917-09945745FAF2}"/>
          </ac:grpSpMkLst>
        </pc:grpChg>
        <pc:grpChg chg="add mod">
          <ac:chgData name="Lei Wan" userId="86aeebfc-b218-4e39-8732-281d44f077ea" providerId="ADAL" clId="{39BC0F15-0757-4FCC-9E58-9D7D9556ECCD}" dt="2021-10-28T11:54:29.018" v="998" actId="1076"/>
          <ac:grpSpMkLst>
            <pc:docMk/>
            <pc:sldMk cId="3807957225" sldId="384"/>
            <ac:grpSpMk id="13" creationId="{57C87A78-19D5-404B-A10A-A0E1F52A853A}"/>
          </ac:grpSpMkLst>
        </pc:grpChg>
        <pc:grpChg chg="add mod">
          <ac:chgData name="Lei Wan" userId="86aeebfc-b218-4e39-8732-281d44f077ea" providerId="ADAL" clId="{39BC0F15-0757-4FCC-9E58-9D7D9556ECCD}" dt="2021-10-28T11:58:06.197" v="1044" actId="164"/>
          <ac:grpSpMkLst>
            <pc:docMk/>
            <pc:sldMk cId="3807957225" sldId="384"/>
            <ac:grpSpMk id="15" creationId="{9117908B-5B8D-49F0-BC17-F5BA49F5CEF0}"/>
          </ac:grpSpMkLst>
        </pc:grpChg>
        <pc:grpChg chg="mod">
          <ac:chgData name="Lei Wan" userId="86aeebfc-b218-4e39-8732-281d44f077ea" providerId="ADAL" clId="{39BC0F15-0757-4FCC-9E58-9D7D9556ECCD}" dt="2021-10-28T11:53:08.644" v="979" actId="164"/>
          <ac:grpSpMkLst>
            <pc:docMk/>
            <pc:sldMk cId="3807957225" sldId="384"/>
            <ac:grpSpMk id="33" creationId="{3DAD2359-6A3C-45E1-AD6B-8D0EC0887BD8}"/>
          </ac:grpSpMkLst>
        </pc:grpChg>
        <pc:grpChg chg="mod">
          <ac:chgData name="Lei Wan" userId="86aeebfc-b218-4e39-8732-281d44f077ea" providerId="ADAL" clId="{39BC0F15-0757-4FCC-9E58-9D7D9556ECCD}" dt="2021-10-28T11:54:24.963" v="997" actId="164"/>
          <ac:grpSpMkLst>
            <pc:docMk/>
            <pc:sldMk cId="3807957225" sldId="384"/>
            <ac:grpSpMk id="69" creationId="{819F832D-BB41-4E4E-80E0-C32B3F3E8C6F}"/>
          </ac:grpSpMkLst>
        </pc:grpChg>
        <pc:graphicFrameChg chg="add del mod modGraphic">
          <ac:chgData name="Lei Wan" userId="86aeebfc-b218-4e39-8732-281d44f077ea" providerId="ADAL" clId="{39BC0F15-0757-4FCC-9E58-9D7D9556ECCD}" dt="2021-10-28T11:52:51.641" v="975" actId="478"/>
          <ac:graphicFrameMkLst>
            <pc:docMk/>
            <pc:sldMk cId="3807957225" sldId="384"/>
            <ac:graphicFrameMk id="2" creationId="{0D64B40D-0E2B-436C-A022-DC7C533DA48B}"/>
          </ac:graphicFrameMkLst>
        </pc:graphicFrameChg>
        <pc:picChg chg="add mod">
          <ac:chgData name="Lei Wan" userId="86aeebfc-b218-4e39-8732-281d44f077ea" providerId="ADAL" clId="{39BC0F15-0757-4FCC-9E58-9D7D9556ECCD}" dt="2021-10-28T11:54:59.126" v="1002" actId="14100"/>
          <ac:picMkLst>
            <pc:docMk/>
            <pc:sldMk cId="3807957225" sldId="384"/>
            <ac:picMk id="9" creationId="{EE4C40B9-0565-439A-82C5-C7364641B31B}"/>
          </ac:picMkLst>
        </pc:picChg>
        <pc:picChg chg="add mod">
          <ac:chgData name="Lei Wan" userId="86aeebfc-b218-4e39-8732-281d44f077ea" providerId="ADAL" clId="{39BC0F15-0757-4FCC-9E58-9D7D9556ECCD}" dt="2021-10-28T11:54:13.103" v="994" actId="14100"/>
          <ac:picMkLst>
            <pc:docMk/>
            <pc:sldMk cId="3807957225" sldId="384"/>
            <ac:picMk id="12" creationId="{BFA5A7EE-8E56-4180-B99C-50D34D25C3CD}"/>
          </ac:picMkLst>
        </pc:picChg>
        <pc:picChg chg="del">
          <ac:chgData name="Lei Wan" userId="86aeebfc-b218-4e39-8732-281d44f077ea" providerId="ADAL" clId="{39BC0F15-0757-4FCC-9E58-9D7D9556ECCD}" dt="2021-10-28T10:32:24.971" v="466" actId="478"/>
          <ac:picMkLst>
            <pc:docMk/>
            <pc:sldMk cId="3807957225" sldId="384"/>
            <ac:picMk id="71" creationId="{1F0D9834-37F5-4729-88A3-EA190618B3C9}"/>
          </ac:picMkLst>
        </pc:picChg>
        <pc:picChg chg="add del mod">
          <ac:chgData name="Lei Wan" userId="86aeebfc-b218-4e39-8732-281d44f077ea" providerId="ADAL" clId="{39BC0F15-0757-4FCC-9E58-9D7D9556ECCD}" dt="2021-10-28T11:52:48.366" v="972" actId="478"/>
          <ac:picMkLst>
            <pc:docMk/>
            <pc:sldMk cId="3807957225" sldId="384"/>
            <ac:picMk id="72" creationId="{7435DDEA-8528-44A7-AAF5-07BB6F55C179}"/>
          </ac:picMkLst>
        </pc:picChg>
        <pc:cxnChg chg="del">
          <ac:chgData name="Lei Wan" userId="86aeebfc-b218-4e39-8732-281d44f077ea" providerId="ADAL" clId="{39BC0F15-0757-4FCC-9E58-9D7D9556ECCD}" dt="2021-10-28T10:32:26.085" v="467" actId="478"/>
          <ac:cxnSpMkLst>
            <pc:docMk/>
            <pc:sldMk cId="3807957225" sldId="384"/>
            <ac:cxnSpMk id="5" creationId="{3B79BAA3-3859-2F45-A2A5-CBE6932576BA}"/>
          </ac:cxnSpMkLst>
        </pc:cxnChg>
        <pc:cxnChg chg="mod">
          <ac:chgData name="Lei Wan" userId="86aeebfc-b218-4e39-8732-281d44f077ea" providerId="ADAL" clId="{39BC0F15-0757-4FCC-9E58-9D7D9556ECCD}" dt="2021-10-28T11:31:47.628" v="763" actId="164"/>
          <ac:cxnSpMkLst>
            <pc:docMk/>
            <pc:sldMk cId="3807957225" sldId="384"/>
            <ac:cxnSpMk id="27" creationId="{F4DF2B62-0455-4984-8B1E-02FB8A9D8350}"/>
          </ac:cxnSpMkLst>
        </pc:cxnChg>
      </pc:sldChg>
      <pc:sldChg chg="del">
        <pc:chgData name="Lei Wan" userId="86aeebfc-b218-4e39-8732-281d44f077ea" providerId="ADAL" clId="{39BC0F15-0757-4FCC-9E58-9D7D9556ECCD}" dt="2021-10-28T10:24:29.136" v="106" actId="47"/>
        <pc:sldMkLst>
          <pc:docMk/>
          <pc:sldMk cId="2874492503" sldId="385"/>
        </pc:sldMkLst>
      </pc:sldChg>
      <pc:sldChg chg="del">
        <pc:chgData name="Lei Wan" userId="86aeebfc-b218-4e39-8732-281d44f077ea" providerId="ADAL" clId="{39BC0F15-0757-4FCC-9E58-9D7D9556ECCD}" dt="2021-10-28T10:24:32.681" v="107" actId="47"/>
        <pc:sldMkLst>
          <pc:docMk/>
          <pc:sldMk cId="235566779" sldId="386"/>
        </pc:sldMkLst>
      </pc:sldChg>
      <pc:sldChg chg="del">
        <pc:chgData name="Lei Wan" userId="86aeebfc-b218-4e39-8732-281d44f077ea" providerId="ADAL" clId="{39BC0F15-0757-4FCC-9E58-9D7D9556ECCD}" dt="2021-10-28T10:24:33.477" v="108" actId="47"/>
        <pc:sldMkLst>
          <pc:docMk/>
          <pc:sldMk cId="57052230" sldId="387"/>
        </pc:sldMkLst>
      </pc:sldChg>
      <pc:sldChg chg="del">
        <pc:chgData name="Lei Wan" userId="86aeebfc-b218-4e39-8732-281d44f077ea" providerId="ADAL" clId="{39BC0F15-0757-4FCC-9E58-9D7D9556ECCD}" dt="2021-10-28T10:24:37.444" v="115" actId="47"/>
        <pc:sldMkLst>
          <pc:docMk/>
          <pc:sldMk cId="2413194398" sldId="388"/>
        </pc:sldMkLst>
      </pc:sldChg>
      <pc:sldChg chg="del">
        <pc:chgData name="Lei Wan" userId="86aeebfc-b218-4e39-8732-281d44f077ea" providerId="ADAL" clId="{39BC0F15-0757-4FCC-9E58-9D7D9556ECCD}" dt="2021-10-28T10:24:38.171" v="116" actId="47"/>
        <pc:sldMkLst>
          <pc:docMk/>
          <pc:sldMk cId="3011637290" sldId="389"/>
        </pc:sldMkLst>
      </pc:sldChg>
      <pc:sldChg chg="del">
        <pc:chgData name="Lei Wan" userId="86aeebfc-b218-4e39-8732-281d44f077ea" providerId="ADAL" clId="{39BC0F15-0757-4FCC-9E58-9D7D9556ECCD}" dt="2021-10-28T10:24:38.954" v="117" actId="47"/>
        <pc:sldMkLst>
          <pc:docMk/>
          <pc:sldMk cId="3449226782" sldId="391"/>
        </pc:sldMkLst>
      </pc:sldChg>
      <pc:sldChg chg="del">
        <pc:chgData name="Lei Wan" userId="86aeebfc-b218-4e39-8732-281d44f077ea" providerId="ADAL" clId="{39BC0F15-0757-4FCC-9E58-9D7D9556ECCD}" dt="2021-10-28T10:24:34.217" v="109" actId="47"/>
        <pc:sldMkLst>
          <pc:docMk/>
          <pc:sldMk cId="3881934626" sldId="392"/>
        </pc:sldMkLst>
      </pc:sldChg>
      <pc:sldChg chg="del">
        <pc:chgData name="Lei Wan" userId="86aeebfc-b218-4e39-8732-281d44f077ea" providerId="ADAL" clId="{39BC0F15-0757-4FCC-9E58-9D7D9556ECCD}" dt="2021-10-28T10:24:39.722" v="118" actId="47"/>
        <pc:sldMkLst>
          <pc:docMk/>
          <pc:sldMk cId="1639953255" sldId="393"/>
        </pc:sldMkLst>
      </pc:sldChg>
      <pc:sldChg chg="del">
        <pc:chgData name="Lei Wan" userId="86aeebfc-b218-4e39-8732-281d44f077ea" providerId="ADAL" clId="{39BC0F15-0757-4FCC-9E58-9D7D9556ECCD}" dt="2021-10-28T10:24:36.630" v="114" actId="47"/>
        <pc:sldMkLst>
          <pc:docMk/>
          <pc:sldMk cId="2475858501" sldId="394"/>
        </pc:sldMkLst>
      </pc:sldChg>
      <pc:sldChg chg="del">
        <pc:chgData name="Lei Wan" userId="86aeebfc-b218-4e39-8732-281d44f077ea" providerId="ADAL" clId="{39BC0F15-0757-4FCC-9E58-9D7D9556ECCD}" dt="2021-10-28T10:24:35.082" v="111" actId="47"/>
        <pc:sldMkLst>
          <pc:docMk/>
          <pc:sldMk cId="309793348" sldId="395"/>
        </pc:sldMkLst>
      </pc:sldChg>
      <pc:sldChg chg="del">
        <pc:chgData name="Lei Wan" userId="86aeebfc-b218-4e39-8732-281d44f077ea" providerId="ADAL" clId="{39BC0F15-0757-4FCC-9E58-9D7D9556ECCD}" dt="2021-10-28T10:24:35.586" v="112" actId="47"/>
        <pc:sldMkLst>
          <pc:docMk/>
          <pc:sldMk cId="3279772126" sldId="396"/>
        </pc:sldMkLst>
      </pc:sldChg>
      <pc:sldChg chg="del">
        <pc:chgData name="Lei Wan" userId="86aeebfc-b218-4e39-8732-281d44f077ea" providerId="ADAL" clId="{39BC0F15-0757-4FCC-9E58-9D7D9556ECCD}" dt="2021-10-28T10:24:34.646" v="110" actId="47"/>
        <pc:sldMkLst>
          <pc:docMk/>
          <pc:sldMk cId="112794983" sldId="397"/>
        </pc:sldMkLst>
      </pc:sldChg>
      <pc:sldChg chg="del">
        <pc:chgData name="Lei Wan" userId="86aeebfc-b218-4e39-8732-281d44f077ea" providerId="ADAL" clId="{39BC0F15-0757-4FCC-9E58-9D7D9556ECCD}" dt="2021-10-28T10:24:35.974" v="113" actId="47"/>
        <pc:sldMkLst>
          <pc:docMk/>
          <pc:sldMk cId="2086441998" sldId="398"/>
        </pc:sldMkLst>
      </pc:sldChg>
      <pc:sldChg chg="addSp delSp modSp add mod">
        <pc:chgData name="Lei Wan" userId="86aeebfc-b218-4e39-8732-281d44f077ea" providerId="ADAL" clId="{39BC0F15-0757-4FCC-9E58-9D7D9556ECCD}" dt="2021-10-28T12:07:01.993" v="1485" actId="20577"/>
        <pc:sldMkLst>
          <pc:docMk/>
          <pc:sldMk cId="1672008611" sldId="400"/>
        </pc:sldMkLst>
        <pc:spChg chg="add mod">
          <ac:chgData name="Lei Wan" userId="86aeebfc-b218-4e39-8732-281d44f077ea" providerId="ADAL" clId="{39BC0F15-0757-4FCC-9E58-9D7D9556ECCD}" dt="2021-10-28T12:05:15" v="1372" actId="164"/>
          <ac:spMkLst>
            <pc:docMk/>
            <pc:sldMk cId="1672008611" sldId="400"/>
            <ac:spMk id="11" creationId="{A7A565DE-D354-4E14-B1A9-8D4687D2BFD1}"/>
          </ac:spMkLst>
        </pc:spChg>
        <pc:spChg chg="mod">
          <ac:chgData name="Lei Wan" userId="86aeebfc-b218-4e39-8732-281d44f077ea" providerId="ADAL" clId="{39BC0F15-0757-4FCC-9E58-9D7D9556ECCD}" dt="2021-10-28T11:52:39.855" v="970" actId="1076"/>
          <ac:spMkLst>
            <pc:docMk/>
            <pc:sldMk cId="1672008611" sldId="400"/>
            <ac:spMk id="18" creationId="{2AC93013-AC6F-4F84-8436-9181172F1F7D}"/>
          </ac:spMkLst>
        </pc:spChg>
        <pc:spChg chg="mod">
          <ac:chgData name="Lei Wan" userId="86aeebfc-b218-4e39-8732-281d44f077ea" providerId="ADAL" clId="{39BC0F15-0757-4FCC-9E58-9D7D9556ECCD}" dt="2021-10-28T11:58:43.031" v="1048" actId="1076"/>
          <ac:spMkLst>
            <pc:docMk/>
            <pc:sldMk cId="1672008611" sldId="400"/>
            <ac:spMk id="25" creationId="{FB17ABE4-ACC0-49BA-9196-334E683AA39A}"/>
          </ac:spMkLst>
        </pc:spChg>
        <pc:spChg chg="mod">
          <ac:chgData name="Lei Wan" userId="86aeebfc-b218-4e39-8732-281d44f077ea" providerId="ADAL" clId="{39BC0F15-0757-4FCC-9E58-9D7D9556ECCD}" dt="2021-10-28T11:50:45.045" v="940" actId="164"/>
          <ac:spMkLst>
            <pc:docMk/>
            <pc:sldMk cId="1672008611" sldId="400"/>
            <ac:spMk id="29" creationId="{28B45D33-5369-4591-B73C-9AAD086CB0FE}"/>
          </ac:spMkLst>
        </pc:spChg>
        <pc:spChg chg="add mod">
          <ac:chgData name="Lei Wan" userId="86aeebfc-b218-4e39-8732-281d44f077ea" providerId="ADAL" clId="{39BC0F15-0757-4FCC-9E58-9D7D9556ECCD}" dt="2021-10-28T12:07:01.993" v="1485" actId="20577"/>
          <ac:spMkLst>
            <pc:docMk/>
            <pc:sldMk cId="1672008611" sldId="400"/>
            <ac:spMk id="71" creationId="{FCE8414A-6788-4ED9-A098-1DA04451855A}"/>
          </ac:spMkLst>
        </pc:spChg>
        <pc:spChg chg="del">
          <ac:chgData name="Lei Wan" userId="86aeebfc-b218-4e39-8732-281d44f077ea" providerId="ADAL" clId="{39BC0F15-0757-4FCC-9E58-9D7D9556ECCD}" dt="2021-10-28T11:41:09.872" v="934" actId="478"/>
          <ac:spMkLst>
            <pc:docMk/>
            <pc:sldMk cId="1672008611" sldId="400"/>
            <ac:spMk id="73" creationId="{B6FE1583-86CD-46A8-8183-3818DF0EEDD2}"/>
          </ac:spMkLst>
        </pc:spChg>
        <pc:spChg chg="del">
          <ac:chgData name="Lei Wan" userId="86aeebfc-b218-4e39-8732-281d44f077ea" providerId="ADAL" clId="{39BC0F15-0757-4FCC-9E58-9D7D9556ECCD}" dt="2021-10-28T11:41:08.953" v="933" actId="478"/>
          <ac:spMkLst>
            <pc:docMk/>
            <pc:sldMk cId="1672008611" sldId="400"/>
            <ac:spMk id="74" creationId="{47BF904D-5DFE-419F-8D38-83C9C53E3F8F}"/>
          </ac:spMkLst>
        </pc:spChg>
        <pc:spChg chg="add mod">
          <ac:chgData name="Lei Wan" userId="86aeebfc-b218-4e39-8732-281d44f077ea" providerId="ADAL" clId="{39BC0F15-0757-4FCC-9E58-9D7D9556ECCD}" dt="2021-10-28T12:05:15" v="1372" actId="164"/>
          <ac:spMkLst>
            <pc:docMk/>
            <pc:sldMk cId="1672008611" sldId="400"/>
            <ac:spMk id="75" creationId="{F703CAF3-08BC-41FB-8055-BAB4BC90324E}"/>
          </ac:spMkLst>
        </pc:spChg>
        <pc:spChg chg="add mod">
          <ac:chgData name="Lei Wan" userId="86aeebfc-b218-4e39-8732-281d44f077ea" providerId="ADAL" clId="{39BC0F15-0757-4FCC-9E58-9D7D9556ECCD}" dt="2021-10-28T12:05:15" v="1372" actId="164"/>
          <ac:spMkLst>
            <pc:docMk/>
            <pc:sldMk cId="1672008611" sldId="400"/>
            <ac:spMk id="76" creationId="{7EF5C5AD-A5F9-4188-9187-A2D13EBEC37F}"/>
          </ac:spMkLst>
        </pc:spChg>
        <pc:spChg chg="add mod">
          <ac:chgData name="Lei Wan" userId="86aeebfc-b218-4e39-8732-281d44f077ea" providerId="ADAL" clId="{39BC0F15-0757-4FCC-9E58-9D7D9556ECCD}" dt="2021-10-28T12:05:15" v="1372" actId="164"/>
          <ac:spMkLst>
            <pc:docMk/>
            <pc:sldMk cId="1672008611" sldId="400"/>
            <ac:spMk id="77" creationId="{2840DEFA-5987-4F44-8628-3C9BE0C94F13}"/>
          </ac:spMkLst>
        </pc:spChg>
        <pc:spChg chg="add mod">
          <ac:chgData name="Lei Wan" userId="86aeebfc-b218-4e39-8732-281d44f077ea" providerId="ADAL" clId="{39BC0F15-0757-4FCC-9E58-9D7D9556ECCD}" dt="2021-10-28T12:05:15" v="1372" actId="164"/>
          <ac:spMkLst>
            <pc:docMk/>
            <pc:sldMk cId="1672008611" sldId="400"/>
            <ac:spMk id="78" creationId="{0CB66868-0CDE-4E60-831E-3F845963FB9C}"/>
          </ac:spMkLst>
        </pc:spChg>
        <pc:spChg chg="add mod">
          <ac:chgData name="Lei Wan" userId="86aeebfc-b218-4e39-8732-281d44f077ea" providerId="ADAL" clId="{39BC0F15-0757-4FCC-9E58-9D7D9556ECCD}" dt="2021-10-28T12:04:54.936" v="1363" actId="164"/>
          <ac:spMkLst>
            <pc:docMk/>
            <pc:sldMk cId="1672008611" sldId="400"/>
            <ac:spMk id="79" creationId="{8B8286F7-C9AE-4B81-9847-D7C174459A94}"/>
          </ac:spMkLst>
        </pc:spChg>
        <pc:spChg chg="add mod">
          <ac:chgData name="Lei Wan" userId="86aeebfc-b218-4e39-8732-281d44f077ea" providerId="ADAL" clId="{39BC0F15-0757-4FCC-9E58-9D7D9556ECCD}" dt="2021-10-28T12:04:54.936" v="1363" actId="164"/>
          <ac:spMkLst>
            <pc:docMk/>
            <pc:sldMk cId="1672008611" sldId="400"/>
            <ac:spMk id="80" creationId="{CA22A18A-5486-4289-944D-5598E713EFDC}"/>
          </ac:spMkLst>
        </pc:spChg>
        <pc:spChg chg="add mod">
          <ac:chgData name="Lei Wan" userId="86aeebfc-b218-4e39-8732-281d44f077ea" providerId="ADAL" clId="{39BC0F15-0757-4FCC-9E58-9D7D9556ECCD}" dt="2021-10-28T12:05:55.790" v="1384" actId="1076"/>
          <ac:spMkLst>
            <pc:docMk/>
            <pc:sldMk cId="1672008611" sldId="400"/>
            <ac:spMk id="81" creationId="{7854F865-DD9A-477C-9954-7088BC9C74ED}"/>
          </ac:spMkLst>
        </pc:spChg>
        <pc:spChg chg="add mod">
          <ac:chgData name="Lei Wan" userId="86aeebfc-b218-4e39-8732-281d44f077ea" providerId="ADAL" clId="{39BC0F15-0757-4FCC-9E58-9D7D9556ECCD}" dt="2021-10-28T12:06:12.719" v="1411" actId="1076"/>
          <ac:spMkLst>
            <pc:docMk/>
            <pc:sldMk cId="1672008611" sldId="400"/>
            <ac:spMk id="82" creationId="{BCF61692-6641-4ABF-97FC-9358AF020F46}"/>
          </ac:spMkLst>
        </pc:spChg>
        <pc:grpChg chg="add mod">
          <ac:chgData name="Lei Wan" userId="86aeebfc-b218-4e39-8732-281d44f077ea" providerId="ADAL" clId="{39BC0F15-0757-4FCC-9E58-9D7D9556ECCD}" dt="2021-10-28T12:04:57.207" v="1365" actId="1076"/>
          <ac:grpSpMkLst>
            <pc:docMk/>
            <pc:sldMk cId="1672008611" sldId="400"/>
            <ac:grpSpMk id="5" creationId="{0DEA1271-3DBC-466A-AF08-BA83D5D4AB3C}"/>
          </ac:grpSpMkLst>
        </pc:grpChg>
        <pc:grpChg chg="mod">
          <ac:chgData name="Lei Wan" userId="86aeebfc-b218-4e39-8732-281d44f077ea" providerId="ADAL" clId="{39BC0F15-0757-4FCC-9E58-9D7D9556ECCD}" dt="2021-10-28T11:58:45.487" v="1049" actId="1076"/>
          <ac:grpSpMkLst>
            <pc:docMk/>
            <pc:sldMk cId="1672008611" sldId="400"/>
            <ac:grpSpMk id="7" creationId="{3544BDAD-1AC0-49B7-88C0-C4151C6F6EFB}"/>
          </ac:grpSpMkLst>
        </pc:grpChg>
        <pc:grpChg chg="add mod">
          <ac:chgData name="Lei Wan" userId="86aeebfc-b218-4e39-8732-281d44f077ea" providerId="ADAL" clId="{39BC0F15-0757-4FCC-9E58-9D7D9556ECCD}" dt="2021-10-28T12:05:07.236" v="1370" actId="164"/>
          <ac:grpSpMkLst>
            <pc:docMk/>
            <pc:sldMk cId="1672008611" sldId="400"/>
            <ac:grpSpMk id="12" creationId="{190CD564-BAB9-4B68-B7D7-C28CCD577653}"/>
          </ac:grpSpMkLst>
        </pc:grpChg>
        <pc:grpChg chg="add mod">
          <ac:chgData name="Lei Wan" userId="86aeebfc-b218-4e39-8732-281d44f077ea" providerId="ADAL" clId="{39BC0F15-0757-4FCC-9E58-9D7D9556ECCD}" dt="2021-10-28T12:05:09.494" v="1371" actId="1076"/>
          <ac:grpSpMkLst>
            <pc:docMk/>
            <pc:sldMk cId="1672008611" sldId="400"/>
            <ac:grpSpMk id="13" creationId="{FAFFF40A-9668-4987-AFFE-EB365AED7682}"/>
          </ac:grpSpMkLst>
        </pc:grpChg>
        <pc:grpChg chg="add mod">
          <ac:chgData name="Lei Wan" userId="86aeebfc-b218-4e39-8732-281d44f077ea" providerId="ADAL" clId="{39BC0F15-0757-4FCC-9E58-9D7D9556ECCD}" dt="2021-10-28T12:05:59.231" v="1385" actId="1076"/>
          <ac:grpSpMkLst>
            <pc:docMk/>
            <pc:sldMk cId="1672008611" sldId="400"/>
            <ac:grpSpMk id="14" creationId="{9F6C7520-2B8B-434C-9972-124F57051DCC}"/>
          </ac:grpSpMkLst>
        </pc:grpChg>
        <pc:grpChg chg="del">
          <ac:chgData name="Lei Wan" userId="86aeebfc-b218-4e39-8732-281d44f077ea" providerId="ADAL" clId="{39BC0F15-0757-4FCC-9E58-9D7D9556ECCD}" dt="2021-10-28T11:41:07.002" v="932" actId="478"/>
          <ac:grpSpMkLst>
            <pc:docMk/>
            <pc:sldMk cId="1672008611" sldId="400"/>
            <ac:grpSpMk id="33" creationId="{3DAD2359-6A3C-45E1-AD6B-8D0EC0887BD8}"/>
          </ac:grpSpMkLst>
        </pc:grpChg>
        <pc:grpChg chg="del">
          <ac:chgData name="Lei Wan" userId="86aeebfc-b218-4e39-8732-281d44f077ea" providerId="ADAL" clId="{39BC0F15-0757-4FCC-9E58-9D7D9556ECCD}" dt="2021-10-28T11:41:12.618" v="935" actId="478"/>
          <ac:grpSpMkLst>
            <pc:docMk/>
            <pc:sldMk cId="1672008611" sldId="400"/>
            <ac:grpSpMk id="69" creationId="{819F832D-BB41-4E4E-80E0-C32B3F3E8C6F}"/>
          </ac:grpSpMkLst>
        </pc:grpChg>
        <pc:graphicFrameChg chg="mod modGraphic">
          <ac:chgData name="Lei Wan" userId="86aeebfc-b218-4e39-8732-281d44f077ea" providerId="ADAL" clId="{39BC0F15-0757-4FCC-9E58-9D7D9556ECCD}" dt="2021-10-28T12:00:49.784" v="1130" actId="20577"/>
          <ac:graphicFrameMkLst>
            <pc:docMk/>
            <pc:sldMk cId="1672008611" sldId="400"/>
            <ac:graphicFrameMk id="2" creationId="{0D64B40D-0E2B-436C-A022-DC7C533DA48B}"/>
          </ac:graphicFrameMkLst>
        </pc:graphicFrameChg>
        <pc:picChg chg="del">
          <ac:chgData name="Lei Wan" userId="86aeebfc-b218-4e39-8732-281d44f077ea" providerId="ADAL" clId="{39BC0F15-0757-4FCC-9E58-9D7D9556ECCD}" dt="2021-10-28T11:50:32.429" v="936" actId="478"/>
          <ac:picMkLst>
            <pc:docMk/>
            <pc:sldMk cId="1672008611" sldId="400"/>
            <ac:picMk id="9" creationId="{EE4C40B9-0565-439A-82C5-C7364641B31B}"/>
          </ac:picMkLst>
        </pc:picChg>
        <pc:picChg chg="mod">
          <ac:chgData name="Lei Wan" userId="86aeebfc-b218-4e39-8732-281d44f077ea" providerId="ADAL" clId="{39BC0F15-0757-4FCC-9E58-9D7D9556ECCD}" dt="2021-10-28T11:50:45.045" v="940" actId="164"/>
          <ac:picMkLst>
            <pc:docMk/>
            <pc:sldMk cId="1672008611" sldId="400"/>
            <ac:picMk id="72" creationId="{7435DDEA-8528-44A7-AAF5-07BB6F55C179}"/>
          </ac:picMkLst>
        </pc:picChg>
        <pc:cxnChg chg="add mod">
          <ac:chgData name="Lei Wan" userId="86aeebfc-b218-4e39-8732-281d44f077ea" providerId="ADAL" clId="{39BC0F15-0757-4FCC-9E58-9D7D9556ECCD}" dt="2021-10-28T12:05:07.236" v="1370" actId="164"/>
          <ac:cxnSpMkLst>
            <pc:docMk/>
            <pc:sldMk cId="1672008611" sldId="400"/>
            <ac:cxnSpMk id="10" creationId="{6F6A1AD0-1675-4C96-B961-B93ABC3838F5}"/>
          </ac:cxnSpMkLst>
        </pc:cxnChg>
      </pc:sldChg>
    </pc:docChg>
  </pc:docChgLst>
  <pc:docChgLst>
    <pc:chgData name="Lei Wan" userId="86aeebfc-b218-4e39-8732-281d44f077ea" providerId="ADAL" clId="{68307606-297E-1B4C-852F-AB2335D3138B}"/>
    <pc:docChg chg="undo custSel modSld sldOrd">
      <pc:chgData name="Lei Wan" userId="86aeebfc-b218-4e39-8732-281d44f077ea" providerId="ADAL" clId="{68307606-297E-1B4C-852F-AB2335D3138B}" dt="2021-09-03T11:23:25.220" v="589" actId="1076"/>
      <pc:docMkLst>
        <pc:docMk/>
      </pc:docMkLst>
      <pc:sldChg chg="addSp modSp">
        <pc:chgData name="Lei Wan" userId="86aeebfc-b218-4e39-8732-281d44f077ea" providerId="ADAL" clId="{68307606-297E-1B4C-852F-AB2335D3138B}" dt="2021-09-03T11:17:40.854" v="581" actId="20577"/>
        <pc:sldMkLst>
          <pc:docMk/>
          <pc:sldMk cId="147489572" sldId="358"/>
        </pc:sldMkLst>
        <pc:spChg chg="add mod">
          <ac:chgData name="Lei Wan" userId="86aeebfc-b218-4e39-8732-281d44f077ea" providerId="ADAL" clId="{68307606-297E-1B4C-852F-AB2335D3138B}" dt="2021-09-03T11:17:40.854" v="581" actId="20577"/>
          <ac:spMkLst>
            <pc:docMk/>
            <pc:sldMk cId="147489572" sldId="358"/>
            <ac:spMk id="22" creationId="{96E68135-6CC1-DA4C-997D-7612995B97ED}"/>
          </ac:spMkLst>
        </pc:spChg>
        <pc:spChg chg="add mod">
          <ac:chgData name="Lei Wan" userId="86aeebfc-b218-4e39-8732-281d44f077ea" providerId="ADAL" clId="{68307606-297E-1B4C-852F-AB2335D3138B}" dt="2021-09-03T11:17:37.583" v="579" actId="14100"/>
          <ac:spMkLst>
            <pc:docMk/>
            <pc:sldMk cId="147489572" sldId="358"/>
            <ac:spMk id="23" creationId="{7474B717-B3A2-6745-B965-259AC4D383C2}"/>
          </ac:spMkLst>
        </pc:spChg>
        <pc:spChg chg="mod">
          <ac:chgData name="Lei Wan" userId="86aeebfc-b218-4e39-8732-281d44f077ea" providerId="ADAL" clId="{68307606-297E-1B4C-852F-AB2335D3138B}" dt="2021-09-03T09:25:41.282" v="79" actId="20577"/>
          <ac:spMkLst>
            <pc:docMk/>
            <pc:sldMk cId="147489572" sldId="358"/>
            <ac:spMk id="31" creationId="{00000000-0000-0000-0000-000000000000}"/>
          </ac:spMkLst>
        </pc:spChg>
        <pc:spChg chg="mod">
          <ac:chgData name="Lei Wan" userId="86aeebfc-b218-4e39-8732-281d44f077ea" providerId="ADAL" clId="{68307606-297E-1B4C-852F-AB2335D3138B}" dt="2021-09-03T11:16:08.798" v="547" actId="20577"/>
          <ac:spMkLst>
            <pc:docMk/>
            <pc:sldMk cId="147489572" sldId="358"/>
            <ac:spMk id="32" creationId="{00000000-0000-0000-0000-000000000000}"/>
          </ac:spMkLst>
        </pc:spChg>
        <pc:grpChg chg="mod">
          <ac:chgData name="Lei Wan" userId="86aeebfc-b218-4e39-8732-281d44f077ea" providerId="ADAL" clId="{68307606-297E-1B4C-852F-AB2335D3138B}" dt="2021-09-03T07:37:55.235" v="0" actId="167"/>
          <ac:grpSpMkLst>
            <pc:docMk/>
            <pc:sldMk cId="147489572" sldId="358"/>
            <ac:grpSpMk id="41" creationId="{00000000-0000-0000-0000-000000000000}"/>
          </ac:grpSpMkLst>
        </pc:grpChg>
        <pc:picChg chg="mod">
          <ac:chgData name="Lei Wan" userId="86aeebfc-b218-4e39-8732-281d44f077ea" providerId="ADAL" clId="{68307606-297E-1B4C-852F-AB2335D3138B}" dt="2021-09-03T11:16:53.889" v="549" actId="1076"/>
          <ac:picMkLst>
            <pc:docMk/>
            <pc:sldMk cId="147489572" sldId="358"/>
            <ac:picMk id="42" creationId="{00000000-0000-0000-0000-000000000000}"/>
          </ac:picMkLst>
        </pc:picChg>
        <pc:cxnChg chg="mod">
          <ac:chgData name="Lei Wan" userId="86aeebfc-b218-4e39-8732-281d44f077ea" providerId="ADAL" clId="{68307606-297E-1B4C-852F-AB2335D3138B}" dt="2021-09-03T09:50:45.936" v="81" actId="14100"/>
          <ac:cxnSpMkLst>
            <pc:docMk/>
            <pc:sldMk cId="147489572" sldId="358"/>
            <ac:cxnSpMk id="20" creationId="{00000000-0000-0000-0000-000000000000}"/>
          </ac:cxnSpMkLst>
        </pc:cxnChg>
      </pc:sldChg>
      <pc:sldChg chg="addSp modSp">
        <pc:chgData name="Lei Wan" userId="86aeebfc-b218-4e39-8732-281d44f077ea" providerId="ADAL" clId="{68307606-297E-1B4C-852F-AB2335D3138B}" dt="2021-09-03T11:19:43.346" v="587" actId="20577"/>
        <pc:sldMkLst>
          <pc:docMk/>
          <pc:sldMk cId="780057157" sldId="359"/>
        </pc:sldMkLst>
        <pc:spChg chg="add mod">
          <ac:chgData name="Lei Wan" userId="86aeebfc-b218-4e39-8732-281d44f077ea" providerId="ADAL" clId="{68307606-297E-1B4C-852F-AB2335D3138B}" dt="2021-09-03T10:07:05.767" v="179" actId="1076"/>
          <ac:spMkLst>
            <pc:docMk/>
            <pc:sldMk cId="780057157" sldId="359"/>
            <ac:spMk id="4" creationId="{1BCE8E2E-3656-774C-80B6-ACFD17D4CC66}"/>
          </ac:spMkLst>
        </pc:spChg>
        <pc:spChg chg="mod">
          <ac:chgData name="Lei Wan" userId="86aeebfc-b218-4e39-8732-281d44f077ea" providerId="ADAL" clId="{68307606-297E-1B4C-852F-AB2335D3138B}" dt="2021-09-03T11:19:43.346" v="587" actId="20577"/>
          <ac:spMkLst>
            <pc:docMk/>
            <pc:sldMk cId="780057157" sldId="359"/>
            <ac:spMk id="18" creationId="{00000000-0000-0000-0000-000000000000}"/>
          </ac:spMkLst>
        </pc:spChg>
        <pc:spChg chg="add mod">
          <ac:chgData name="Lei Wan" userId="86aeebfc-b218-4e39-8732-281d44f077ea" providerId="ADAL" clId="{68307606-297E-1B4C-852F-AB2335D3138B}" dt="2021-09-03T10:07:13.398" v="181" actId="1076"/>
          <ac:spMkLst>
            <pc:docMk/>
            <pc:sldMk cId="780057157" sldId="359"/>
            <ac:spMk id="19" creationId="{EA82DE5C-25DD-4147-9CA9-EDB9376E5A9A}"/>
          </ac:spMkLst>
        </pc:spChg>
        <pc:spChg chg="add mod">
          <ac:chgData name="Lei Wan" userId="86aeebfc-b218-4e39-8732-281d44f077ea" providerId="ADAL" clId="{68307606-297E-1B4C-852F-AB2335D3138B}" dt="2021-09-03T10:07:59.138" v="190" actId="1076"/>
          <ac:spMkLst>
            <pc:docMk/>
            <pc:sldMk cId="780057157" sldId="359"/>
            <ac:spMk id="20" creationId="{C5AEB43B-DE80-6E4A-83F1-6BF1FEFDE8DA}"/>
          </ac:spMkLst>
        </pc:spChg>
        <pc:spChg chg="add mod">
          <ac:chgData name="Lei Wan" userId="86aeebfc-b218-4e39-8732-281d44f077ea" providerId="ADAL" clId="{68307606-297E-1B4C-852F-AB2335D3138B}" dt="2021-09-03T10:07:48.220" v="189" actId="1076"/>
          <ac:spMkLst>
            <pc:docMk/>
            <pc:sldMk cId="780057157" sldId="359"/>
            <ac:spMk id="21" creationId="{EB8CB775-F35C-4C45-B1A1-9890D245A3A5}"/>
          </ac:spMkLst>
        </pc:spChg>
        <pc:spChg chg="add mod">
          <ac:chgData name="Lei Wan" userId="86aeebfc-b218-4e39-8732-281d44f077ea" providerId="ADAL" clId="{68307606-297E-1B4C-852F-AB2335D3138B}" dt="2021-09-03T11:18:08.963" v="584" actId="1076"/>
          <ac:spMkLst>
            <pc:docMk/>
            <pc:sldMk cId="780057157" sldId="359"/>
            <ac:spMk id="23" creationId="{C915333B-2A4A-244B-9A00-C323CD3F62D4}"/>
          </ac:spMkLst>
        </pc:spChg>
        <pc:spChg chg="add mod">
          <ac:chgData name="Lei Wan" userId="86aeebfc-b218-4e39-8732-281d44f077ea" providerId="ADAL" clId="{68307606-297E-1B4C-852F-AB2335D3138B}" dt="2021-09-03T11:18:08.963" v="584" actId="1076"/>
          <ac:spMkLst>
            <pc:docMk/>
            <pc:sldMk cId="780057157" sldId="359"/>
            <ac:spMk id="24" creationId="{967B6453-E9D4-6945-94F0-D5AC1B7AD5B1}"/>
          </ac:spMkLst>
        </pc:spChg>
        <pc:grpChg chg="mod">
          <ac:chgData name="Lei Wan" userId="86aeebfc-b218-4e39-8732-281d44f077ea" providerId="ADAL" clId="{68307606-297E-1B4C-852F-AB2335D3138B}" dt="2021-09-03T10:04:31.753" v="164" actId="1035"/>
          <ac:grpSpMkLst>
            <pc:docMk/>
            <pc:sldMk cId="780057157" sldId="359"/>
            <ac:grpSpMk id="15" creationId="{00000000-0000-0000-0000-000000000000}"/>
          </ac:grpSpMkLst>
        </pc:grpChg>
        <pc:picChg chg="mod">
          <ac:chgData name="Lei Wan" userId="86aeebfc-b218-4e39-8732-281d44f077ea" providerId="ADAL" clId="{68307606-297E-1B4C-852F-AB2335D3138B}" dt="2021-09-03T10:06:39.368" v="176" actId="1076"/>
          <ac:picMkLst>
            <pc:docMk/>
            <pc:sldMk cId="780057157" sldId="359"/>
            <ac:picMk id="6" creationId="{00000000-0000-0000-0000-000000000000}"/>
          </ac:picMkLst>
        </pc:picChg>
        <pc:picChg chg="mod">
          <ac:chgData name="Lei Wan" userId="86aeebfc-b218-4e39-8732-281d44f077ea" providerId="ADAL" clId="{68307606-297E-1B4C-852F-AB2335D3138B}" dt="2021-09-03T10:06:39.846" v="177" actId="14100"/>
          <ac:picMkLst>
            <pc:docMk/>
            <pc:sldMk cId="780057157" sldId="359"/>
            <ac:picMk id="8" creationId="{00000000-0000-0000-0000-000000000000}"/>
          </ac:picMkLst>
        </pc:picChg>
        <pc:picChg chg="add mod">
          <ac:chgData name="Lei Wan" userId="86aeebfc-b218-4e39-8732-281d44f077ea" providerId="ADAL" clId="{68307606-297E-1B4C-852F-AB2335D3138B}" dt="2021-09-03T10:09:28.014" v="194" actId="14100"/>
          <ac:picMkLst>
            <pc:docMk/>
            <pc:sldMk cId="780057157" sldId="359"/>
            <ac:picMk id="22" creationId="{E9F6E5D6-10B3-6A47-9E43-4B34E5F903A8}"/>
          </ac:picMkLst>
        </pc:picChg>
      </pc:sldChg>
      <pc:sldChg chg="addSp delSp modSp">
        <pc:chgData name="Lei Wan" userId="86aeebfc-b218-4e39-8732-281d44f077ea" providerId="ADAL" clId="{68307606-297E-1B4C-852F-AB2335D3138B}" dt="2021-09-03T10:47:53.797" v="235"/>
        <pc:sldMkLst>
          <pc:docMk/>
          <pc:sldMk cId="1881773003" sldId="360"/>
        </pc:sldMkLst>
        <pc:spChg chg="add del mod">
          <ac:chgData name="Lei Wan" userId="86aeebfc-b218-4e39-8732-281d44f077ea" providerId="ADAL" clId="{68307606-297E-1B4C-852F-AB2335D3138B}" dt="2021-09-03T10:47:53.797" v="235"/>
          <ac:spMkLst>
            <pc:docMk/>
            <pc:sldMk cId="1881773003" sldId="360"/>
            <ac:spMk id="2" creationId="{780467D3-2E39-1643-9666-2D6A3A11C623}"/>
          </ac:spMkLst>
        </pc:spChg>
        <pc:spChg chg="mod">
          <ac:chgData name="Lei Wan" userId="86aeebfc-b218-4e39-8732-281d44f077ea" providerId="ADAL" clId="{68307606-297E-1B4C-852F-AB2335D3138B}" dt="2021-09-03T10:47:51.054" v="233" actId="14100"/>
          <ac:spMkLst>
            <pc:docMk/>
            <pc:sldMk cId="1881773003" sldId="360"/>
            <ac:spMk id="14" creationId="{00000000-0000-0000-0000-000000000000}"/>
          </ac:spMkLst>
        </pc:spChg>
      </pc:sldChg>
      <pc:sldChg chg="modSp">
        <pc:chgData name="Lei Wan" userId="86aeebfc-b218-4e39-8732-281d44f077ea" providerId="ADAL" clId="{68307606-297E-1B4C-852F-AB2335D3138B}" dt="2021-09-03T10:12:05.311" v="227" actId="20577"/>
        <pc:sldMkLst>
          <pc:docMk/>
          <pc:sldMk cId="2733971175" sldId="361"/>
        </pc:sldMkLst>
        <pc:spChg chg="mod">
          <ac:chgData name="Lei Wan" userId="86aeebfc-b218-4e39-8732-281d44f077ea" providerId="ADAL" clId="{68307606-297E-1B4C-852F-AB2335D3138B}" dt="2021-09-03T10:12:05.311" v="227" actId="20577"/>
          <ac:spMkLst>
            <pc:docMk/>
            <pc:sldMk cId="2733971175" sldId="361"/>
            <ac:spMk id="21" creationId="{00000000-0000-0000-0000-000000000000}"/>
          </ac:spMkLst>
        </pc:spChg>
      </pc:sldChg>
      <pc:sldChg chg="addSp modSp">
        <pc:chgData name="Lei Wan" userId="86aeebfc-b218-4e39-8732-281d44f077ea" providerId="ADAL" clId="{68307606-297E-1B4C-852F-AB2335D3138B}" dt="2021-09-03T10:55:58.529" v="499" actId="20577"/>
        <pc:sldMkLst>
          <pc:docMk/>
          <pc:sldMk cId="261273565" sldId="364"/>
        </pc:sldMkLst>
        <pc:spChg chg="add mod">
          <ac:chgData name="Lei Wan" userId="86aeebfc-b218-4e39-8732-281d44f077ea" providerId="ADAL" clId="{68307606-297E-1B4C-852F-AB2335D3138B}" dt="2021-09-03T10:50:48.567" v="268" actId="1076"/>
          <ac:spMkLst>
            <pc:docMk/>
            <pc:sldMk cId="261273565" sldId="364"/>
            <ac:spMk id="7" creationId="{CE707D0F-6099-1646-8927-BD3F91C5FB9B}"/>
          </ac:spMkLst>
        </pc:spChg>
        <pc:spChg chg="add mod">
          <ac:chgData name="Lei Wan" userId="86aeebfc-b218-4e39-8732-281d44f077ea" providerId="ADAL" clId="{68307606-297E-1B4C-852F-AB2335D3138B}" dt="2021-09-03T10:51:00.063" v="272" actId="20577"/>
          <ac:spMkLst>
            <pc:docMk/>
            <pc:sldMk cId="261273565" sldId="364"/>
            <ac:spMk id="8" creationId="{0C72AA94-7D38-274C-B1C6-3AC9CCAEBCF4}"/>
          </ac:spMkLst>
        </pc:spChg>
        <pc:spChg chg="add mod">
          <ac:chgData name="Lei Wan" userId="86aeebfc-b218-4e39-8732-281d44f077ea" providerId="ADAL" clId="{68307606-297E-1B4C-852F-AB2335D3138B}" dt="2021-09-03T10:51:10.996" v="276" actId="20577"/>
          <ac:spMkLst>
            <pc:docMk/>
            <pc:sldMk cId="261273565" sldId="364"/>
            <ac:spMk id="9" creationId="{D3C55865-5D14-D747-A985-187418CC8625}"/>
          </ac:spMkLst>
        </pc:spChg>
        <pc:spChg chg="mod">
          <ac:chgData name="Lei Wan" userId="86aeebfc-b218-4e39-8732-281d44f077ea" providerId="ADAL" clId="{68307606-297E-1B4C-852F-AB2335D3138B}" dt="2021-09-03T10:55:58.529" v="499" actId="20577"/>
          <ac:spMkLst>
            <pc:docMk/>
            <pc:sldMk cId="261273565" sldId="364"/>
            <ac:spMk id="20" creationId="{00000000-0000-0000-0000-000000000000}"/>
          </ac:spMkLst>
        </pc:spChg>
        <pc:picChg chg="mod">
          <ac:chgData name="Lei Wan" userId="86aeebfc-b218-4e39-8732-281d44f077ea" providerId="ADAL" clId="{68307606-297E-1B4C-852F-AB2335D3138B}" dt="2021-09-03T10:45:14.044" v="231" actId="1076"/>
          <ac:picMkLst>
            <pc:docMk/>
            <pc:sldMk cId="261273565" sldId="364"/>
            <ac:picMk id="10" creationId="{00000000-0000-0000-0000-000000000000}"/>
          </ac:picMkLst>
        </pc:picChg>
      </pc:sldChg>
      <pc:sldChg chg="delSp modSp">
        <pc:chgData name="Lei Wan" userId="86aeebfc-b218-4e39-8732-281d44f077ea" providerId="ADAL" clId="{68307606-297E-1B4C-852F-AB2335D3138B}" dt="2021-09-03T11:02:04.168" v="529" actId="20577"/>
        <pc:sldMkLst>
          <pc:docMk/>
          <pc:sldMk cId="1023852297" sldId="365"/>
        </pc:sldMkLst>
        <pc:spChg chg="mod">
          <ac:chgData name="Lei Wan" userId="86aeebfc-b218-4e39-8732-281d44f077ea" providerId="ADAL" clId="{68307606-297E-1B4C-852F-AB2335D3138B}" dt="2021-09-03T11:02:04.168" v="529" actId="20577"/>
          <ac:spMkLst>
            <pc:docMk/>
            <pc:sldMk cId="1023852297" sldId="365"/>
            <ac:spMk id="20" creationId="{00000000-0000-0000-0000-000000000000}"/>
          </ac:spMkLst>
        </pc:spChg>
        <pc:picChg chg="mod">
          <ac:chgData name="Lei Wan" userId="86aeebfc-b218-4e39-8732-281d44f077ea" providerId="ADAL" clId="{68307606-297E-1B4C-852F-AB2335D3138B}" dt="2021-09-03T11:00:04.329" v="505" actId="1076"/>
          <ac:picMkLst>
            <pc:docMk/>
            <pc:sldMk cId="1023852297" sldId="365"/>
            <ac:picMk id="2" creationId="{00000000-0000-0000-0000-000000000000}"/>
          </ac:picMkLst>
        </pc:picChg>
        <pc:picChg chg="del mod">
          <ac:chgData name="Lei Wan" userId="86aeebfc-b218-4e39-8732-281d44f077ea" providerId="ADAL" clId="{68307606-297E-1B4C-852F-AB2335D3138B}" dt="2021-09-03T10:59:59.210" v="503" actId="478"/>
          <ac:picMkLst>
            <pc:docMk/>
            <pc:sldMk cId="1023852297" sldId="365"/>
            <ac:picMk id="10" creationId="{00000000-0000-0000-0000-000000000000}"/>
          </ac:picMkLst>
        </pc:picChg>
      </pc:sldChg>
      <pc:sldChg chg="modSp">
        <pc:chgData name="Lei Wan" userId="86aeebfc-b218-4e39-8732-281d44f077ea" providerId="ADAL" clId="{68307606-297E-1B4C-852F-AB2335D3138B}" dt="2021-09-03T11:23:25.220" v="589" actId="1076"/>
        <pc:sldMkLst>
          <pc:docMk/>
          <pc:sldMk cId="517180170" sldId="366"/>
        </pc:sldMkLst>
        <pc:spChg chg="mod">
          <ac:chgData name="Lei Wan" userId="86aeebfc-b218-4e39-8732-281d44f077ea" providerId="ADAL" clId="{68307606-297E-1B4C-852F-AB2335D3138B}" dt="2021-09-03T09:51:54.643" v="83" actId="1076"/>
          <ac:spMkLst>
            <pc:docMk/>
            <pc:sldMk cId="517180170" sldId="366"/>
            <ac:spMk id="10" creationId="{00000000-0000-0000-0000-000000000000}"/>
          </ac:spMkLst>
        </pc:spChg>
        <pc:spChg chg="mod">
          <ac:chgData name="Lei Wan" userId="86aeebfc-b218-4e39-8732-281d44f077ea" providerId="ADAL" clId="{68307606-297E-1B4C-852F-AB2335D3138B}" dt="2021-09-03T11:23:25.220" v="589" actId="1076"/>
          <ac:spMkLst>
            <pc:docMk/>
            <pc:sldMk cId="517180170" sldId="366"/>
            <ac:spMk id="15" creationId="{00000000-0000-0000-0000-000000000000}"/>
          </ac:spMkLst>
        </pc:spChg>
        <pc:spChg chg="mod">
          <ac:chgData name="Lei Wan" userId="86aeebfc-b218-4e39-8732-281d44f077ea" providerId="ADAL" clId="{68307606-297E-1B4C-852F-AB2335D3138B}" dt="2021-09-03T11:23:15.078" v="588" actId="14100"/>
          <ac:spMkLst>
            <pc:docMk/>
            <pc:sldMk cId="517180170" sldId="366"/>
            <ac:spMk id="17" creationId="{00000000-0000-0000-0000-000000000000}"/>
          </ac:spMkLst>
        </pc:spChg>
      </pc:sldChg>
      <pc:sldChg chg="ord">
        <pc:chgData name="Lei Wan" userId="86aeebfc-b218-4e39-8732-281d44f077ea" providerId="ADAL" clId="{68307606-297E-1B4C-852F-AB2335D3138B}" dt="2021-09-03T10:10:01.862" v="195"/>
        <pc:sldMkLst>
          <pc:docMk/>
          <pc:sldMk cId="1480411518" sldId="367"/>
        </pc:sldMkLst>
      </pc:sldChg>
    </pc:docChg>
  </pc:docChgLst>
  <pc:docChgLst>
    <pc:chgData name="Lei Wan" userId="86aeebfc-b218-4e39-8732-281d44f077ea" providerId="ADAL" clId="{6C0E4CAC-39CE-4C71-AE77-CD7438A69FD1}"/>
    <pc:docChg chg="undo redo custSel addSld delSld modSld sldOrd">
      <pc:chgData name="Lei Wan" userId="86aeebfc-b218-4e39-8732-281d44f077ea" providerId="ADAL" clId="{6C0E4CAC-39CE-4C71-AE77-CD7438A69FD1}" dt="2021-10-08T17:01:30.350" v="1054" actId="478"/>
      <pc:docMkLst>
        <pc:docMk/>
      </pc:docMkLst>
      <pc:sldChg chg="addSp delSp modSp add mod">
        <pc:chgData name="Lei Wan" userId="86aeebfc-b218-4e39-8732-281d44f077ea" providerId="ADAL" clId="{6C0E4CAC-39CE-4C71-AE77-CD7438A69FD1}" dt="2021-10-08T17:01:30.350" v="1054" actId="478"/>
        <pc:sldMkLst>
          <pc:docMk/>
          <pc:sldMk cId="4246127558" sldId="374"/>
        </pc:sldMkLst>
        <pc:spChg chg="mod">
          <ac:chgData name="Lei Wan" userId="86aeebfc-b218-4e39-8732-281d44f077ea" providerId="ADAL" clId="{6C0E4CAC-39CE-4C71-AE77-CD7438A69FD1}" dt="2021-10-07T20:47:13.445" v="780" actId="14100"/>
          <ac:spMkLst>
            <pc:docMk/>
            <pc:sldMk cId="4246127558" sldId="374"/>
            <ac:spMk id="3" creationId="{00000000-0000-0000-0000-000000000000}"/>
          </ac:spMkLst>
        </pc:spChg>
        <pc:spChg chg="add mod">
          <ac:chgData name="Lei Wan" userId="86aeebfc-b218-4e39-8732-281d44f077ea" providerId="ADAL" clId="{6C0E4CAC-39CE-4C71-AE77-CD7438A69FD1}" dt="2021-10-07T18:53:03.734" v="43" actId="208"/>
          <ac:spMkLst>
            <pc:docMk/>
            <pc:sldMk cId="4246127558" sldId="374"/>
            <ac:spMk id="6" creationId="{E2283331-48E0-4B2A-834C-CEEB3295DBE6}"/>
          </ac:spMkLst>
        </pc:spChg>
        <pc:spChg chg="add mod topLvl">
          <ac:chgData name="Lei Wan" userId="86aeebfc-b218-4e39-8732-281d44f077ea" providerId="ADAL" clId="{6C0E4CAC-39CE-4C71-AE77-CD7438A69FD1}" dt="2021-10-08T15:04:37.320" v="1045" actId="14100"/>
          <ac:spMkLst>
            <pc:docMk/>
            <pc:sldMk cId="4246127558" sldId="374"/>
            <ac:spMk id="7" creationId="{F6603A36-95C3-4DA5-BFFA-60DDC1971539}"/>
          </ac:spMkLst>
        </pc:spChg>
        <pc:spChg chg="add mod">
          <ac:chgData name="Lei Wan" userId="86aeebfc-b218-4e39-8732-281d44f077ea" providerId="ADAL" clId="{6C0E4CAC-39CE-4C71-AE77-CD7438A69FD1}" dt="2021-10-07T18:53:23.653" v="50" actId="1076"/>
          <ac:spMkLst>
            <pc:docMk/>
            <pc:sldMk cId="4246127558" sldId="374"/>
            <ac:spMk id="10" creationId="{5A05C48C-809E-413A-8E2F-D1F6C18DBA44}"/>
          </ac:spMkLst>
        </pc:spChg>
        <pc:spChg chg="add mod">
          <ac:chgData name="Lei Wan" userId="86aeebfc-b218-4e39-8732-281d44f077ea" providerId="ADAL" clId="{6C0E4CAC-39CE-4C71-AE77-CD7438A69FD1}" dt="2021-10-07T20:54:33.100" v="1020" actId="1076"/>
          <ac:spMkLst>
            <pc:docMk/>
            <pc:sldMk cId="4246127558" sldId="374"/>
            <ac:spMk id="12" creationId="{E7E159C8-0EAF-4A7B-B35C-F56DF120EFC5}"/>
          </ac:spMkLst>
        </pc:spChg>
        <pc:spChg chg="del mod">
          <ac:chgData name="Lei Wan" userId="86aeebfc-b218-4e39-8732-281d44f077ea" providerId="ADAL" clId="{6C0E4CAC-39CE-4C71-AE77-CD7438A69FD1}" dt="2021-10-05T18:29:15.797" v="13" actId="478"/>
          <ac:spMkLst>
            <pc:docMk/>
            <pc:sldMk cId="4246127558" sldId="374"/>
            <ac:spMk id="19" creationId="{00000000-0000-0000-0000-000000000000}"/>
          </ac:spMkLst>
        </pc:spChg>
        <pc:spChg chg="del">
          <ac:chgData name="Lei Wan" userId="86aeebfc-b218-4e39-8732-281d44f077ea" providerId="ADAL" clId="{6C0E4CAC-39CE-4C71-AE77-CD7438A69FD1}" dt="2021-10-05T18:29:17.437" v="14" actId="478"/>
          <ac:spMkLst>
            <pc:docMk/>
            <pc:sldMk cId="4246127558" sldId="374"/>
            <ac:spMk id="20" creationId="{00000000-0000-0000-0000-000000000000}"/>
          </ac:spMkLst>
        </pc:spChg>
        <pc:spChg chg="del">
          <ac:chgData name="Lei Wan" userId="86aeebfc-b218-4e39-8732-281d44f077ea" providerId="ADAL" clId="{6C0E4CAC-39CE-4C71-AE77-CD7438A69FD1}" dt="2021-10-05T18:29:18.573" v="15" actId="478"/>
          <ac:spMkLst>
            <pc:docMk/>
            <pc:sldMk cId="4246127558" sldId="374"/>
            <ac:spMk id="21" creationId="{00000000-0000-0000-0000-000000000000}"/>
          </ac:spMkLst>
        </pc:spChg>
        <pc:grpChg chg="add del mod">
          <ac:chgData name="Lei Wan" userId="86aeebfc-b218-4e39-8732-281d44f077ea" providerId="ADAL" clId="{6C0E4CAC-39CE-4C71-AE77-CD7438A69FD1}" dt="2021-10-08T15:04:15.498" v="1040" actId="478"/>
          <ac:grpSpMkLst>
            <pc:docMk/>
            <pc:sldMk cId="4246127558" sldId="374"/>
            <ac:grpSpMk id="11" creationId="{FAA409DA-2128-4DA7-BAEF-D48D05D62E1A}"/>
          </ac:grpSpMkLst>
        </pc:grpChg>
        <pc:picChg chg="add mod modCrop">
          <ac:chgData name="Lei Wan" userId="86aeebfc-b218-4e39-8732-281d44f077ea" providerId="ADAL" clId="{6C0E4CAC-39CE-4C71-AE77-CD7438A69FD1}" dt="2021-10-07T18:52:40.717" v="38" actId="1076"/>
          <ac:picMkLst>
            <pc:docMk/>
            <pc:sldMk cId="4246127558" sldId="374"/>
            <ac:picMk id="4" creationId="{9E318AA3-0FC2-4E26-89A4-F9B62706A1C3}"/>
          </ac:picMkLst>
        </pc:picChg>
        <pc:picChg chg="add del mod topLvl">
          <ac:chgData name="Lei Wan" userId="86aeebfc-b218-4e39-8732-281d44f077ea" providerId="ADAL" clId="{6C0E4CAC-39CE-4C71-AE77-CD7438A69FD1}" dt="2021-10-08T15:04:15.498" v="1040" actId="478"/>
          <ac:picMkLst>
            <pc:docMk/>
            <pc:sldMk cId="4246127558" sldId="374"/>
            <ac:picMk id="5" creationId="{DD1F139B-A43D-4923-AB42-665A71F59B70}"/>
          </ac:picMkLst>
        </pc:picChg>
        <pc:picChg chg="add mod">
          <ac:chgData name="Lei Wan" userId="86aeebfc-b218-4e39-8732-281d44f077ea" providerId="ADAL" clId="{6C0E4CAC-39CE-4C71-AE77-CD7438A69FD1}" dt="2021-10-08T10:57:05.552" v="1036" actId="1076"/>
          <ac:picMkLst>
            <pc:docMk/>
            <pc:sldMk cId="4246127558" sldId="374"/>
            <ac:picMk id="9" creationId="{A8303B1B-D3EB-4498-B774-737C9A23DE15}"/>
          </ac:picMkLst>
        </pc:picChg>
        <pc:picChg chg="add mod ord">
          <ac:chgData name="Lei Wan" userId="86aeebfc-b218-4e39-8732-281d44f077ea" providerId="ADAL" clId="{6C0E4CAC-39CE-4C71-AE77-CD7438A69FD1}" dt="2021-10-08T15:04:23.704" v="1043" actId="1076"/>
          <ac:picMkLst>
            <pc:docMk/>
            <pc:sldMk cId="4246127558" sldId="374"/>
            <ac:picMk id="13" creationId="{1EC5274D-7EF2-472E-9558-2B01A29E74EE}"/>
          </ac:picMkLst>
        </pc:picChg>
        <pc:picChg chg="add del mod">
          <ac:chgData name="Lei Wan" userId="86aeebfc-b218-4e39-8732-281d44f077ea" providerId="ADAL" clId="{6C0E4CAC-39CE-4C71-AE77-CD7438A69FD1}" dt="2021-10-08T17:01:30.350" v="1054" actId="478"/>
          <ac:picMkLst>
            <pc:docMk/>
            <pc:sldMk cId="4246127558" sldId="374"/>
            <ac:picMk id="15" creationId="{C15A3BED-C70A-4F21-98FD-8B3C93EC0621}"/>
          </ac:picMkLst>
        </pc:picChg>
        <pc:picChg chg="add del mod">
          <ac:chgData name="Lei Wan" userId="86aeebfc-b218-4e39-8732-281d44f077ea" providerId="ADAL" clId="{6C0E4CAC-39CE-4C71-AE77-CD7438A69FD1}" dt="2021-10-08T17:00:51.601" v="1052" actId="478"/>
          <ac:picMkLst>
            <pc:docMk/>
            <pc:sldMk cId="4246127558" sldId="374"/>
            <ac:picMk id="22" creationId="{FA353C5B-7FDC-40D7-8B22-36D4DA83A88A}"/>
          </ac:picMkLst>
        </pc:picChg>
      </pc:sldChg>
      <pc:sldChg chg="addSp modSp add mod ord">
        <pc:chgData name="Lei Wan" userId="86aeebfc-b218-4e39-8732-281d44f077ea" providerId="ADAL" clId="{6C0E4CAC-39CE-4C71-AE77-CD7438A69FD1}" dt="2021-10-07T20:53:22.685" v="1010" actId="20577"/>
        <pc:sldMkLst>
          <pc:docMk/>
          <pc:sldMk cId="325043964" sldId="375"/>
        </pc:sldMkLst>
        <pc:spChg chg="add mod">
          <ac:chgData name="Lei Wan" userId="86aeebfc-b218-4e39-8732-281d44f077ea" providerId="ADAL" clId="{6C0E4CAC-39CE-4C71-AE77-CD7438A69FD1}" dt="2021-10-07T20:52:28.535" v="990" actId="6549"/>
          <ac:spMkLst>
            <pc:docMk/>
            <pc:sldMk cId="325043964" sldId="375"/>
            <ac:spMk id="6" creationId="{A9A6AE24-995E-4CD1-8503-30A66B7AF43F}"/>
          </ac:spMkLst>
        </pc:spChg>
        <pc:spChg chg="mod">
          <ac:chgData name="Lei Wan" userId="86aeebfc-b218-4e39-8732-281d44f077ea" providerId="ADAL" clId="{6C0E4CAC-39CE-4C71-AE77-CD7438A69FD1}" dt="2021-10-07T20:53:22.685" v="1010" actId="20577"/>
          <ac:spMkLst>
            <pc:docMk/>
            <pc:sldMk cId="325043964" sldId="375"/>
            <ac:spMk id="19" creationId="{00000000-0000-0000-0000-000000000000}"/>
          </ac:spMkLst>
        </pc:spChg>
        <pc:spChg chg="mod">
          <ac:chgData name="Lei Wan" userId="86aeebfc-b218-4e39-8732-281d44f077ea" providerId="ADAL" clId="{6C0E4CAC-39CE-4C71-AE77-CD7438A69FD1}" dt="2021-10-07T20:51:57.845" v="972" actId="1076"/>
          <ac:spMkLst>
            <pc:docMk/>
            <pc:sldMk cId="325043964" sldId="375"/>
            <ac:spMk id="20" creationId="{00000000-0000-0000-0000-000000000000}"/>
          </ac:spMkLst>
        </pc:spChg>
        <pc:spChg chg="mod">
          <ac:chgData name="Lei Wan" userId="86aeebfc-b218-4e39-8732-281d44f077ea" providerId="ADAL" clId="{6C0E4CAC-39CE-4C71-AE77-CD7438A69FD1}" dt="2021-10-07T20:52:11.764" v="974" actId="14100"/>
          <ac:spMkLst>
            <pc:docMk/>
            <pc:sldMk cId="325043964" sldId="375"/>
            <ac:spMk id="21" creationId="{00000000-0000-0000-0000-000000000000}"/>
          </ac:spMkLst>
        </pc:spChg>
      </pc:sldChg>
      <pc:sldChg chg="modSp add mod ord">
        <pc:chgData name="Lei Wan" userId="86aeebfc-b218-4e39-8732-281d44f077ea" providerId="ADAL" clId="{6C0E4CAC-39CE-4C71-AE77-CD7438A69FD1}" dt="2021-10-05T18:28:52.150" v="9" actId="20577"/>
        <pc:sldMkLst>
          <pc:docMk/>
          <pc:sldMk cId="1359820055" sldId="376"/>
        </pc:sldMkLst>
        <pc:spChg chg="mod">
          <ac:chgData name="Lei Wan" userId="86aeebfc-b218-4e39-8732-281d44f077ea" providerId="ADAL" clId="{6C0E4CAC-39CE-4C71-AE77-CD7438A69FD1}" dt="2021-10-05T18:28:52.150" v="9" actId="20577"/>
          <ac:spMkLst>
            <pc:docMk/>
            <pc:sldMk cId="1359820055" sldId="376"/>
            <ac:spMk id="4" creationId="{00000000-0000-0000-0000-000000000000}"/>
          </ac:spMkLst>
        </pc:spChg>
      </pc:sldChg>
      <pc:sldChg chg="addSp delSp modSp add mod">
        <pc:chgData name="Lei Wan" userId="86aeebfc-b218-4e39-8732-281d44f077ea" providerId="ADAL" clId="{6C0E4CAC-39CE-4C71-AE77-CD7438A69FD1}" dt="2021-10-07T20:53:53.236" v="1011" actId="404"/>
        <pc:sldMkLst>
          <pc:docMk/>
          <pc:sldMk cId="3201248928" sldId="377"/>
        </pc:sldMkLst>
        <pc:spChg chg="mod">
          <ac:chgData name="Lei Wan" userId="86aeebfc-b218-4e39-8732-281d44f077ea" providerId="ADAL" clId="{6C0E4CAC-39CE-4C71-AE77-CD7438A69FD1}" dt="2021-10-07T20:43:12.933" v="738" actId="1076"/>
          <ac:spMkLst>
            <pc:docMk/>
            <pc:sldMk cId="3201248928" sldId="377"/>
            <ac:spMk id="3" creationId="{00000000-0000-0000-0000-000000000000}"/>
          </ac:spMkLst>
        </pc:spChg>
        <pc:spChg chg="mod">
          <ac:chgData name="Lei Wan" userId="86aeebfc-b218-4e39-8732-281d44f077ea" providerId="ADAL" clId="{6C0E4CAC-39CE-4C71-AE77-CD7438A69FD1}" dt="2021-10-07T18:54:38.110" v="108" actId="14100"/>
          <ac:spMkLst>
            <pc:docMk/>
            <pc:sldMk cId="3201248928" sldId="377"/>
            <ac:spMk id="6" creationId="{E2283331-48E0-4B2A-834C-CEEB3295DBE6}"/>
          </ac:spMkLst>
        </pc:spChg>
        <pc:spChg chg="mod">
          <ac:chgData name="Lei Wan" userId="86aeebfc-b218-4e39-8732-281d44f077ea" providerId="ADAL" clId="{6C0E4CAC-39CE-4C71-AE77-CD7438A69FD1}" dt="2021-10-07T18:54:47.318" v="109" actId="1076"/>
          <ac:spMkLst>
            <pc:docMk/>
            <pc:sldMk cId="3201248928" sldId="377"/>
            <ac:spMk id="10" creationId="{5A05C48C-809E-413A-8E2F-D1F6C18DBA44}"/>
          </ac:spMkLst>
        </pc:spChg>
        <pc:spChg chg="add mod">
          <ac:chgData name="Lei Wan" userId="86aeebfc-b218-4e39-8732-281d44f077ea" providerId="ADAL" clId="{6C0E4CAC-39CE-4C71-AE77-CD7438A69FD1}" dt="2021-10-07T20:53:53.236" v="1011" actId="404"/>
          <ac:spMkLst>
            <pc:docMk/>
            <pc:sldMk cId="3201248928" sldId="377"/>
            <ac:spMk id="27" creationId="{CD9CA9E3-B1E3-427E-9157-C2EA572F4768}"/>
          </ac:spMkLst>
        </pc:spChg>
        <pc:grpChg chg="add mod">
          <ac:chgData name="Lei Wan" userId="86aeebfc-b218-4e39-8732-281d44f077ea" providerId="ADAL" clId="{6C0E4CAC-39CE-4C71-AE77-CD7438A69FD1}" dt="2021-10-07T20:41:45.502" v="717" actId="14100"/>
          <ac:grpSpMkLst>
            <pc:docMk/>
            <pc:sldMk cId="3201248928" sldId="377"/>
            <ac:grpSpMk id="15" creationId="{D5C00D6E-A333-4EC0-82C6-44FE68BE6523}"/>
          </ac:grpSpMkLst>
        </pc:grpChg>
        <pc:picChg chg="add mod">
          <ac:chgData name="Lei Wan" userId="86aeebfc-b218-4e39-8732-281d44f077ea" providerId="ADAL" clId="{6C0E4CAC-39CE-4C71-AE77-CD7438A69FD1}" dt="2021-10-07T20:41:36.473" v="715" actId="164"/>
          <ac:picMkLst>
            <pc:docMk/>
            <pc:sldMk cId="3201248928" sldId="377"/>
            <ac:picMk id="2" creationId="{56BD2819-75C8-4307-9276-731CF5B9F102}"/>
          </ac:picMkLst>
        </pc:picChg>
        <pc:picChg chg="mod">
          <ac:chgData name="Lei Wan" userId="86aeebfc-b218-4e39-8732-281d44f077ea" providerId="ADAL" clId="{6C0E4CAC-39CE-4C71-AE77-CD7438A69FD1}" dt="2021-10-07T20:43:10.756" v="737" actId="1076"/>
          <ac:picMkLst>
            <pc:docMk/>
            <pc:sldMk cId="3201248928" sldId="377"/>
            <ac:picMk id="4" creationId="{9E318AA3-0FC2-4E26-89A4-F9B62706A1C3}"/>
          </ac:picMkLst>
        </pc:picChg>
        <pc:picChg chg="del">
          <ac:chgData name="Lei Wan" userId="86aeebfc-b218-4e39-8732-281d44f077ea" providerId="ADAL" clId="{6C0E4CAC-39CE-4C71-AE77-CD7438A69FD1}" dt="2021-10-07T18:54:17.805" v="103" actId="478"/>
          <ac:picMkLst>
            <pc:docMk/>
            <pc:sldMk cId="3201248928" sldId="377"/>
            <ac:picMk id="5" creationId="{DD1F139B-A43D-4923-AB42-665A71F59B70}"/>
          </ac:picMkLst>
        </pc:picChg>
        <pc:picChg chg="add mod">
          <ac:chgData name="Lei Wan" userId="86aeebfc-b218-4e39-8732-281d44f077ea" providerId="ADAL" clId="{6C0E4CAC-39CE-4C71-AE77-CD7438A69FD1}" dt="2021-10-07T20:42:10.165" v="724" actId="14100"/>
          <ac:picMkLst>
            <pc:docMk/>
            <pc:sldMk cId="3201248928" sldId="377"/>
            <ac:picMk id="16" creationId="{7D13A112-A83B-4167-8B44-241F01B299D0}"/>
          </ac:picMkLst>
        </pc:picChg>
        <pc:cxnChg chg="add mod">
          <ac:chgData name="Lei Wan" userId="86aeebfc-b218-4e39-8732-281d44f077ea" providerId="ADAL" clId="{6C0E4CAC-39CE-4C71-AE77-CD7438A69FD1}" dt="2021-10-07T20:41:36.473" v="715" actId="164"/>
          <ac:cxnSpMkLst>
            <pc:docMk/>
            <pc:sldMk cId="3201248928" sldId="377"/>
            <ac:cxnSpMk id="8" creationId="{0196BAE3-DA7D-4310-B05A-C39B7020778C}"/>
          </ac:cxnSpMkLst>
        </pc:cxnChg>
        <pc:cxnChg chg="add mod">
          <ac:chgData name="Lei Wan" userId="86aeebfc-b218-4e39-8732-281d44f077ea" providerId="ADAL" clId="{6C0E4CAC-39CE-4C71-AE77-CD7438A69FD1}" dt="2021-10-07T20:41:36.473" v="715" actId="164"/>
          <ac:cxnSpMkLst>
            <pc:docMk/>
            <pc:sldMk cId="3201248928" sldId="377"/>
            <ac:cxnSpMk id="11" creationId="{EFBEDC6B-BFE5-41E3-B7D9-8DDD006C556C}"/>
          </ac:cxnSpMkLst>
        </pc:cxnChg>
        <pc:cxnChg chg="add mod">
          <ac:chgData name="Lei Wan" userId="86aeebfc-b218-4e39-8732-281d44f077ea" providerId="ADAL" clId="{6C0E4CAC-39CE-4C71-AE77-CD7438A69FD1}" dt="2021-10-07T20:41:36.473" v="715" actId="164"/>
          <ac:cxnSpMkLst>
            <pc:docMk/>
            <pc:sldMk cId="3201248928" sldId="377"/>
            <ac:cxnSpMk id="13" creationId="{2D769AAA-8A1B-4818-8AE3-B83A3D924970}"/>
          </ac:cxnSpMkLst>
        </pc:cxnChg>
        <pc:cxnChg chg="add mod">
          <ac:chgData name="Lei Wan" userId="86aeebfc-b218-4e39-8732-281d44f077ea" providerId="ADAL" clId="{6C0E4CAC-39CE-4C71-AE77-CD7438A69FD1}" dt="2021-10-07T20:42:44.653" v="733" actId="14100"/>
          <ac:cxnSpMkLst>
            <pc:docMk/>
            <pc:sldMk cId="3201248928" sldId="377"/>
            <ac:cxnSpMk id="17" creationId="{457A48A3-A34C-4392-B8BE-2204228BBB2A}"/>
          </ac:cxnSpMkLst>
        </pc:cxnChg>
        <pc:cxnChg chg="add mod">
          <ac:chgData name="Lei Wan" userId="86aeebfc-b218-4e39-8732-281d44f077ea" providerId="ADAL" clId="{6C0E4CAC-39CE-4C71-AE77-CD7438A69FD1}" dt="2021-10-07T20:42:42.750" v="732" actId="14100"/>
          <ac:cxnSpMkLst>
            <pc:docMk/>
            <pc:sldMk cId="3201248928" sldId="377"/>
            <ac:cxnSpMk id="18" creationId="{0C786648-34E0-4D21-8679-E775989BDC4B}"/>
          </ac:cxnSpMkLst>
        </pc:cxnChg>
        <pc:cxnChg chg="add mod">
          <ac:chgData name="Lei Wan" userId="86aeebfc-b218-4e39-8732-281d44f077ea" providerId="ADAL" clId="{6C0E4CAC-39CE-4C71-AE77-CD7438A69FD1}" dt="2021-10-07T20:42:39.301" v="731" actId="14100"/>
          <ac:cxnSpMkLst>
            <pc:docMk/>
            <pc:sldMk cId="3201248928" sldId="377"/>
            <ac:cxnSpMk id="19" creationId="{3562DC84-155E-4C18-9F67-9E683E5B80B6}"/>
          </ac:cxnSpMkLst>
        </pc:cxnChg>
      </pc:sldChg>
      <pc:sldChg chg="addSp delSp modSp add del mod">
        <pc:chgData name="Lei Wan" userId="86aeebfc-b218-4e39-8732-281d44f077ea" providerId="ADAL" clId="{6C0E4CAC-39CE-4C71-AE77-CD7438A69FD1}" dt="2021-10-07T20:46:10.582" v="754" actId="47"/>
        <pc:sldMkLst>
          <pc:docMk/>
          <pc:sldMk cId="2337845357" sldId="378"/>
        </pc:sldMkLst>
        <pc:spChg chg="del mod">
          <ac:chgData name="Lei Wan" userId="86aeebfc-b218-4e39-8732-281d44f077ea" providerId="ADAL" clId="{6C0E4CAC-39CE-4C71-AE77-CD7438A69FD1}" dt="2021-10-07T20:41:57.564" v="719" actId="21"/>
          <ac:spMkLst>
            <pc:docMk/>
            <pc:sldMk cId="2337845357" sldId="378"/>
            <ac:spMk id="3" creationId="{00000000-0000-0000-0000-000000000000}"/>
          </ac:spMkLst>
        </pc:spChg>
        <pc:spChg chg="del">
          <ac:chgData name="Lei Wan" userId="86aeebfc-b218-4e39-8732-281d44f077ea" providerId="ADAL" clId="{6C0E4CAC-39CE-4C71-AE77-CD7438A69FD1}" dt="2021-10-07T18:58:12.654" v="137" actId="478"/>
          <ac:spMkLst>
            <pc:docMk/>
            <pc:sldMk cId="2337845357" sldId="378"/>
            <ac:spMk id="6" creationId="{E2283331-48E0-4B2A-834C-CEEB3295DBE6}"/>
          </ac:spMkLst>
        </pc:spChg>
        <pc:spChg chg="del">
          <ac:chgData name="Lei Wan" userId="86aeebfc-b218-4e39-8732-281d44f077ea" providerId="ADAL" clId="{6C0E4CAC-39CE-4C71-AE77-CD7438A69FD1}" dt="2021-10-07T18:58:13.838" v="138" actId="478"/>
          <ac:spMkLst>
            <pc:docMk/>
            <pc:sldMk cId="2337845357" sldId="378"/>
            <ac:spMk id="10" creationId="{5A05C48C-809E-413A-8E2F-D1F6C18DBA44}"/>
          </ac:spMkLst>
        </pc:spChg>
        <pc:picChg chg="del">
          <ac:chgData name="Lei Wan" userId="86aeebfc-b218-4e39-8732-281d44f077ea" providerId="ADAL" clId="{6C0E4CAC-39CE-4C71-AE77-CD7438A69FD1}" dt="2021-10-07T18:56:03.077" v="131" actId="478"/>
          <ac:picMkLst>
            <pc:docMk/>
            <pc:sldMk cId="2337845357" sldId="378"/>
            <ac:picMk id="2" creationId="{56BD2819-75C8-4307-9276-731CF5B9F102}"/>
          </ac:picMkLst>
        </pc:picChg>
        <pc:picChg chg="del">
          <ac:chgData name="Lei Wan" userId="86aeebfc-b218-4e39-8732-281d44f077ea" providerId="ADAL" clId="{6C0E4CAC-39CE-4C71-AE77-CD7438A69FD1}" dt="2021-10-07T18:58:11.701" v="136" actId="478"/>
          <ac:picMkLst>
            <pc:docMk/>
            <pc:sldMk cId="2337845357" sldId="378"/>
            <ac:picMk id="4" creationId="{9E318AA3-0FC2-4E26-89A4-F9B62706A1C3}"/>
          </ac:picMkLst>
        </pc:picChg>
        <pc:picChg chg="add del mod">
          <ac:chgData name="Lei Wan" userId="86aeebfc-b218-4e39-8732-281d44f077ea" providerId="ADAL" clId="{6C0E4CAC-39CE-4C71-AE77-CD7438A69FD1}" dt="2021-10-07T20:41:57.564" v="719" actId="21"/>
          <ac:picMkLst>
            <pc:docMk/>
            <pc:sldMk cId="2337845357" sldId="378"/>
            <ac:picMk id="5" creationId="{9E60D322-07F7-44BA-AD32-657BF01B1D28}"/>
          </ac:picMkLst>
        </pc:picChg>
      </pc:sldChg>
    </pc:docChg>
  </pc:docChgLst>
  <pc:docChgLst>
    <pc:chgData name="Lei Wan" userId="86aeebfc-b218-4e39-8732-281d44f077ea" providerId="ADAL" clId="{5724F203-75A5-8C49-A9E4-3BBECDEF5878}"/>
    <pc:docChg chg="undo custSel modSld sldOrd">
      <pc:chgData name="Lei Wan" userId="86aeebfc-b218-4e39-8732-281d44f077ea" providerId="ADAL" clId="{5724F203-75A5-8C49-A9E4-3BBECDEF5878}" dt="2021-05-27T11:39:52.508" v="179" actId="207"/>
      <pc:docMkLst>
        <pc:docMk/>
      </pc:docMkLst>
      <pc:sldChg chg="modSp">
        <pc:chgData name="Lei Wan" userId="86aeebfc-b218-4e39-8732-281d44f077ea" providerId="ADAL" clId="{5724F203-75A5-8C49-A9E4-3BBECDEF5878}" dt="2021-05-27T11:27:18.656" v="155" actId="20577"/>
        <pc:sldMkLst>
          <pc:docMk/>
          <pc:sldMk cId="2058024574" sldId="287"/>
        </pc:sldMkLst>
        <pc:spChg chg="mod">
          <ac:chgData name="Lei Wan" userId="86aeebfc-b218-4e39-8732-281d44f077ea" providerId="ADAL" clId="{5724F203-75A5-8C49-A9E4-3BBECDEF5878}" dt="2021-05-27T11:27:16.982" v="153" actId="20577"/>
          <ac:spMkLst>
            <pc:docMk/>
            <pc:sldMk cId="2058024574" sldId="287"/>
            <ac:spMk id="18" creationId="{D2AAFF88-4C73-1742-9A1E-6B4245E2BC7E}"/>
          </ac:spMkLst>
        </pc:spChg>
        <pc:spChg chg="mod">
          <ac:chgData name="Lei Wan" userId="86aeebfc-b218-4e39-8732-281d44f077ea" providerId="ADAL" clId="{5724F203-75A5-8C49-A9E4-3BBECDEF5878}" dt="2021-05-27T11:27:13.830" v="146" actId="20577"/>
          <ac:spMkLst>
            <pc:docMk/>
            <pc:sldMk cId="2058024574" sldId="287"/>
            <ac:spMk id="107" creationId="{166374C8-0728-A84C-A8E5-F6D40A9167B2}"/>
          </ac:spMkLst>
        </pc:spChg>
        <pc:spChg chg="mod">
          <ac:chgData name="Lei Wan" userId="86aeebfc-b218-4e39-8732-281d44f077ea" providerId="ADAL" clId="{5724F203-75A5-8C49-A9E4-3BBECDEF5878}" dt="2021-05-27T11:27:14.498" v="148" actId="20577"/>
          <ac:spMkLst>
            <pc:docMk/>
            <pc:sldMk cId="2058024574" sldId="287"/>
            <ac:spMk id="112" creationId="{1C721374-56C8-0D44-B738-8903E89E4598}"/>
          </ac:spMkLst>
        </pc:spChg>
        <pc:spChg chg="mod">
          <ac:chgData name="Lei Wan" userId="86aeebfc-b218-4e39-8732-281d44f077ea" providerId="ADAL" clId="{5724F203-75A5-8C49-A9E4-3BBECDEF5878}" dt="2021-05-27T11:27:18.656" v="155" actId="20577"/>
          <ac:spMkLst>
            <pc:docMk/>
            <pc:sldMk cId="2058024574" sldId="287"/>
            <ac:spMk id="136" creationId="{40A0C8B1-9061-184E-89C8-E7B979C58DAD}"/>
          </ac:spMkLst>
        </pc:spChg>
      </pc:sldChg>
      <pc:sldChg chg="modSp">
        <pc:chgData name="Lei Wan" userId="86aeebfc-b218-4e39-8732-281d44f077ea" providerId="ADAL" clId="{5724F203-75A5-8C49-A9E4-3BBECDEF5878}" dt="2021-05-27T11:39:52.508" v="179" actId="207"/>
        <pc:sldMkLst>
          <pc:docMk/>
          <pc:sldMk cId="4231348239" sldId="291"/>
        </pc:sldMkLst>
        <pc:spChg chg="mod">
          <ac:chgData name="Lei Wan" userId="86aeebfc-b218-4e39-8732-281d44f077ea" providerId="ADAL" clId="{5724F203-75A5-8C49-A9E4-3BBECDEF5878}" dt="2021-05-27T11:39:31.779" v="173" actId="207"/>
          <ac:spMkLst>
            <pc:docMk/>
            <pc:sldMk cId="4231348239" sldId="291"/>
            <ac:spMk id="20" creationId="{00000000-0000-0000-0000-000000000000}"/>
          </ac:spMkLst>
        </pc:spChg>
        <pc:spChg chg="mod">
          <ac:chgData name="Lei Wan" userId="86aeebfc-b218-4e39-8732-281d44f077ea" providerId="ADAL" clId="{5724F203-75A5-8C49-A9E4-3BBECDEF5878}" dt="2021-05-27T11:39:35.214" v="174" actId="207"/>
          <ac:spMkLst>
            <pc:docMk/>
            <pc:sldMk cId="4231348239" sldId="291"/>
            <ac:spMk id="21" creationId="{00000000-0000-0000-0000-000000000000}"/>
          </ac:spMkLst>
        </pc:spChg>
        <pc:spChg chg="mod">
          <ac:chgData name="Lei Wan" userId="86aeebfc-b218-4e39-8732-281d44f077ea" providerId="ADAL" clId="{5724F203-75A5-8C49-A9E4-3BBECDEF5878}" dt="2021-05-27T11:39:42.682" v="176" actId="207"/>
          <ac:spMkLst>
            <pc:docMk/>
            <pc:sldMk cId="4231348239" sldId="291"/>
            <ac:spMk id="23" creationId="{00000000-0000-0000-0000-000000000000}"/>
          </ac:spMkLst>
        </pc:spChg>
        <pc:spChg chg="mod">
          <ac:chgData name="Lei Wan" userId="86aeebfc-b218-4e39-8732-281d44f077ea" providerId="ADAL" clId="{5724F203-75A5-8C49-A9E4-3BBECDEF5878}" dt="2021-05-27T11:39:38.980" v="175" actId="207"/>
          <ac:spMkLst>
            <pc:docMk/>
            <pc:sldMk cId="4231348239" sldId="291"/>
            <ac:spMk id="24" creationId="{00000000-0000-0000-0000-000000000000}"/>
          </ac:spMkLst>
        </pc:spChg>
        <pc:spChg chg="mod">
          <ac:chgData name="Lei Wan" userId="86aeebfc-b218-4e39-8732-281d44f077ea" providerId="ADAL" clId="{5724F203-75A5-8C49-A9E4-3BBECDEF5878}" dt="2021-05-27T11:39:52.508" v="179" actId="207"/>
          <ac:spMkLst>
            <pc:docMk/>
            <pc:sldMk cId="4231348239" sldId="291"/>
            <ac:spMk id="25" creationId="{00000000-0000-0000-0000-000000000000}"/>
          </ac:spMkLst>
        </pc:spChg>
        <pc:spChg chg="mod">
          <ac:chgData name="Lei Wan" userId="86aeebfc-b218-4e39-8732-281d44f077ea" providerId="ADAL" clId="{5724F203-75A5-8C49-A9E4-3BBECDEF5878}" dt="2021-05-27T11:39:45.691" v="177" actId="207"/>
          <ac:spMkLst>
            <pc:docMk/>
            <pc:sldMk cId="4231348239" sldId="291"/>
            <ac:spMk id="26" creationId="{00000000-0000-0000-0000-000000000000}"/>
          </ac:spMkLst>
        </pc:spChg>
        <pc:spChg chg="mod">
          <ac:chgData name="Lei Wan" userId="86aeebfc-b218-4e39-8732-281d44f077ea" providerId="ADAL" clId="{5724F203-75A5-8C49-A9E4-3BBECDEF5878}" dt="2021-05-27T11:39:26.388" v="172" actId="1076"/>
          <ac:spMkLst>
            <pc:docMk/>
            <pc:sldMk cId="4231348239" sldId="291"/>
            <ac:spMk id="29" creationId="{00000000-0000-0000-0000-000000000000}"/>
          </ac:spMkLst>
        </pc:spChg>
      </pc:sldChg>
      <pc:sldChg chg="addSp delSp modSp">
        <pc:chgData name="Lei Wan" userId="86aeebfc-b218-4e39-8732-281d44f077ea" providerId="ADAL" clId="{5724F203-75A5-8C49-A9E4-3BBECDEF5878}" dt="2021-05-27T11:30:24.114" v="170" actId="20577"/>
        <pc:sldMkLst>
          <pc:docMk/>
          <pc:sldMk cId="4077310004" sldId="294"/>
        </pc:sldMkLst>
        <pc:spChg chg="add del mod">
          <ac:chgData name="Lei Wan" userId="86aeebfc-b218-4e39-8732-281d44f077ea" providerId="ADAL" clId="{5724F203-75A5-8C49-A9E4-3BBECDEF5878}" dt="2021-05-27T11:30:24.114" v="170" actId="20577"/>
          <ac:spMkLst>
            <pc:docMk/>
            <pc:sldMk cId="4077310004" sldId="294"/>
            <ac:spMk id="25" creationId="{46777217-33C5-ED48-BC4D-182F5FA9B7DB}"/>
          </ac:spMkLst>
        </pc:spChg>
        <pc:picChg chg="add del">
          <ac:chgData name="Lei Wan" userId="86aeebfc-b218-4e39-8732-281d44f077ea" providerId="ADAL" clId="{5724F203-75A5-8C49-A9E4-3BBECDEF5878}" dt="2021-05-27T11:27:22.852" v="159" actId="478"/>
          <ac:picMkLst>
            <pc:docMk/>
            <pc:sldMk cId="4077310004" sldId="294"/>
            <ac:picMk id="6" creationId="{D2FF71F8-DEC7-6D48-8F7E-A64A049BA57C}"/>
          </ac:picMkLst>
        </pc:picChg>
      </pc:sldChg>
      <pc:sldChg chg="modSp ord">
        <pc:chgData name="Lei Wan" userId="86aeebfc-b218-4e39-8732-281d44f077ea" providerId="ADAL" clId="{5724F203-75A5-8C49-A9E4-3BBECDEF5878}" dt="2021-05-27T11:27:39.886" v="165" actId="20577"/>
        <pc:sldMkLst>
          <pc:docMk/>
          <pc:sldMk cId="3452353406" sldId="296"/>
        </pc:sldMkLst>
        <pc:spChg chg="mod">
          <ac:chgData name="Lei Wan" userId="86aeebfc-b218-4e39-8732-281d44f077ea" providerId="ADAL" clId="{5724F203-75A5-8C49-A9E4-3BBECDEF5878}" dt="2021-05-27T11:27:37.334" v="163" actId="20577"/>
          <ac:spMkLst>
            <pc:docMk/>
            <pc:sldMk cId="3452353406" sldId="296"/>
            <ac:spMk id="3" creationId="{00000000-0000-0000-0000-000000000000}"/>
          </ac:spMkLst>
        </pc:spChg>
        <pc:spChg chg="mod">
          <ac:chgData name="Lei Wan" userId="86aeebfc-b218-4e39-8732-281d44f077ea" providerId="ADAL" clId="{5724F203-75A5-8C49-A9E4-3BBECDEF5878}" dt="2021-05-27T11:13:23.373" v="11" actId="27636"/>
          <ac:spMkLst>
            <pc:docMk/>
            <pc:sldMk cId="3452353406" sldId="296"/>
            <ac:spMk id="49" creationId="{00000000-0000-0000-0000-000000000000}"/>
          </ac:spMkLst>
        </pc:spChg>
        <pc:spChg chg="mod">
          <ac:chgData name="Lei Wan" userId="86aeebfc-b218-4e39-8732-281d44f077ea" providerId="ADAL" clId="{5724F203-75A5-8C49-A9E4-3BBECDEF5878}" dt="2021-05-27T11:18:14.690" v="22" actId="20577"/>
          <ac:spMkLst>
            <pc:docMk/>
            <pc:sldMk cId="3452353406" sldId="296"/>
            <ac:spMk id="67" creationId="{00000000-0000-0000-0000-000000000000}"/>
          </ac:spMkLst>
        </pc:spChg>
        <pc:spChg chg="mod">
          <ac:chgData name="Lei Wan" userId="86aeebfc-b218-4e39-8732-281d44f077ea" providerId="ADAL" clId="{5724F203-75A5-8C49-A9E4-3BBECDEF5878}" dt="2021-05-27T11:27:39.886" v="165" actId="20577"/>
          <ac:spMkLst>
            <pc:docMk/>
            <pc:sldMk cId="3452353406" sldId="296"/>
            <ac:spMk id="104" creationId="{00000000-0000-0000-0000-000000000000}"/>
          </ac:spMkLst>
        </pc:spChg>
      </pc:sldChg>
      <pc:sldChg chg="modSp">
        <pc:chgData name="Lei Wan" userId="86aeebfc-b218-4e39-8732-281d44f077ea" providerId="ADAL" clId="{5724F203-75A5-8C49-A9E4-3BBECDEF5878}" dt="2021-05-27T11:28:14.166" v="166" actId="1076"/>
        <pc:sldMkLst>
          <pc:docMk/>
          <pc:sldMk cId="1614467907" sldId="299"/>
        </pc:sldMkLst>
        <pc:spChg chg="mod">
          <ac:chgData name="Lei Wan" userId="86aeebfc-b218-4e39-8732-281d44f077ea" providerId="ADAL" clId="{5724F203-75A5-8C49-A9E4-3BBECDEF5878}" dt="2021-05-27T10:45:20.521" v="3" actId="14100"/>
          <ac:spMkLst>
            <pc:docMk/>
            <pc:sldMk cId="1614467907" sldId="299"/>
            <ac:spMk id="5" creationId="{00000000-0000-0000-0000-000000000000}"/>
          </ac:spMkLst>
        </pc:spChg>
        <pc:spChg chg="mod">
          <ac:chgData name="Lei Wan" userId="86aeebfc-b218-4e39-8732-281d44f077ea" providerId="ADAL" clId="{5724F203-75A5-8C49-A9E4-3BBECDEF5878}" dt="2021-05-27T11:28:14.166" v="166" actId="1076"/>
          <ac:spMkLst>
            <pc:docMk/>
            <pc:sldMk cId="1614467907" sldId="299"/>
            <ac:spMk id="43" creationId="{00000000-0000-0000-0000-000000000000}"/>
          </ac:spMkLst>
        </pc:spChg>
        <pc:grpChg chg="mod">
          <ac:chgData name="Lei Wan" userId="86aeebfc-b218-4e39-8732-281d44f077ea" providerId="ADAL" clId="{5724F203-75A5-8C49-A9E4-3BBECDEF5878}" dt="2021-05-27T11:20:29.014" v="33" actId="14100"/>
          <ac:grpSpMkLst>
            <pc:docMk/>
            <pc:sldMk cId="1614467907" sldId="299"/>
            <ac:grpSpMk id="20" creationId="{00000000-0000-0000-0000-000000000000}"/>
          </ac:grpSpMkLst>
        </pc:grpChg>
        <pc:grpChg chg="mod">
          <ac:chgData name="Lei Wan" userId="86aeebfc-b218-4e39-8732-281d44f077ea" providerId="ADAL" clId="{5724F203-75A5-8C49-A9E4-3BBECDEF5878}" dt="2021-05-27T11:20:29.014" v="33" actId="14100"/>
          <ac:grpSpMkLst>
            <pc:docMk/>
            <pc:sldMk cId="1614467907" sldId="299"/>
            <ac:grpSpMk id="58" creationId="{00000000-0000-0000-0000-000000000000}"/>
          </ac:grpSpMkLst>
        </pc:grpChg>
        <pc:picChg chg="mod">
          <ac:chgData name="Lei Wan" userId="86aeebfc-b218-4e39-8732-281d44f077ea" providerId="ADAL" clId="{5724F203-75A5-8C49-A9E4-3BBECDEF5878}" dt="2021-05-27T11:20:29.014" v="33" actId="14100"/>
          <ac:picMkLst>
            <pc:docMk/>
            <pc:sldMk cId="1614467907" sldId="299"/>
            <ac:picMk id="4" creationId="{00000000-0000-0000-0000-000000000000}"/>
          </ac:picMkLst>
        </pc:picChg>
      </pc:sldChg>
      <pc:sldChg chg="modSp">
        <pc:chgData name="Lei Wan" userId="86aeebfc-b218-4e39-8732-281d44f077ea" providerId="ADAL" clId="{5724F203-75A5-8C49-A9E4-3BBECDEF5878}" dt="2021-05-27T11:21:23.972" v="82" actId="14100"/>
        <pc:sldMkLst>
          <pc:docMk/>
          <pc:sldMk cId="3354669785" sldId="300"/>
        </pc:sldMkLst>
        <pc:spChg chg="mod">
          <ac:chgData name="Lei Wan" userId="86aeebfc-b218-4e39-8732-281d44f077ea" providerId="ADAL" clId="{5724F203-75A5-8C49-A9E4-3BBECDEF5878}" dt="2021-05-27T11:21:23.972" v="82" actId="14100"/>
          <ac:spMkLst>
            <pc:docMk/>
            <pc:sldMk cId="3354669785" sldId="300"/>
            <ac:spMk id="96" creationId="{00000000-0000-0000-0000-000000000000}"/>
          </ac:spMkLst>
        </pc:spChg>
        <pc:spChg chg="mod">
          <ac:chgData name="Lei Wan" userId="86aeebfc-b218-4e39-8732-281d44f077ea" providerId="ADAL" clId="{5724F203-75A5-8C49-A9E4-3BBECDEF5878}" dt="2021-05-27T10:45:16.512" v="2" actId="14100"/>
          <ac:spMkLst>
            <pc:docMk/>
            <pc:sldMk cId="3354669785" sldId="300"/>
            <ac:spMk id="97" creationId="{00000000-0000-0000-0000-000000000000}"/>
          </ac:spMkLst>
        </pc:spChg>
      </pc:sldChg>
      <pc:sldChg chg="modSp">
        <pc:chgData name="Lei Wan" userId="86aeebfc-b218-4e39-8732-281d44f077ea" providerId="ADAL" clId="{5724F203-75A5-8C49-A9E4-3BBECDEF5878}" dt="2021-05-27T10:45:12.873" v="1" actId="14100"/>
        <pc:sldMkLst>
          <pc:docMk/>
          <pc:sldMk cId="4227989959" sldId="301"/>
        </pc:sldMkLst>
        <pc:spChg chg="mod">
          <ac:chgData name="Lei Wan" userId="86aeebfc-b218-4e39-8732-281d44f077ea" providerId="ADAL" clId="{5724F203-75A5-8C49-A9E4-3BBECDEF5878}" dt="2021-05-27T10:45:12.873" v="1" actId="14100"/>
          <ac:spMkLst>
            <pc:docMk/>
            <pc:sldMk cId="4227989959" sldId="301"/>
            <ac:spMk id="97" creationId="{00000000-0000-0000-0000-000000000000}"/>
          </ac:spMkLst>
        </pc:spChg>
      </pc:sldChg>
      <pc:sldChg chg="addSp delSp modSp">
        <pc:chgData name="Lei Wan" userId="86aeebfc-b218-4e39-8732-281d44f077ea" providerId="ADAL" clId="{5724F203-75A5-8C49-A9E4-3BBECDEF5878}" dt="2021-05-27T11:21:06.968" v="63" actId="14100"/>
        <pc:sldMkLst>
          <pc:docMk/>
          <pc:sldMk cId="1924447982" sldId="302"/>
        </pc:sldMkLst>
        <pc:spChg chg="add del mod">
          <ac:chgData name="Lei Wan" userId="86aeebfc-b218-4e39-8732-281d44f077ea" providerId="ADAL" clId="{5724F203-75A5-8C49-A9E4-3BBECDEF5878}" dt="2021-05-27T11:20:39.336" v="34" actId="47"/>
          <ac:spMkLst>
            <pc:docMk/>
            <pc:sldMk cId="1924447982" sldId="302"/>
            <ac:spMk id="6" creationId="{3A5F803A-DB52-854C-85BF-67C5E6A14323}"/>
          </ac:spMkLst>
        </pc:spChg>
        <pc:spChg chg="add mod">
          <ac:chgData name="Lei Wan" userId="86aeebfc-b218-4e39-8732-281d44f077ea" providerId="ADAL" clId="{5724F203-75A5-8C49-A9E4-3BBECDEF5878}" dt="2021-05-27T11:18:26.494" v="24" actId="1076"/>
          <ac:spMkLst>
            <pc:docMk/>
            <pc:sldMk cId="1924447982" sldId="302"/>
            <ac:spMk id="75" creationId="{8202BA94-B6F9-ED4E-8B08-D2F53E13CAE3}"/>
          </ac:spMkLst>
        </pc:spChg>
        <pc:spChg chg="add mod">
          <ac:chgData name="Lei Wan" userId="86aeebfc-b218-4e39-8732-281d44f077ea" providerId="ADAL" clId="{5724F203-75A5-8C49-A9E4-3BBECDEF5878}" dt="2021-05-27T11:18:26.494" v="24" actId="1076"/>
          <ac:spMkLst>
            <pc:docMk/>
            <pc:sldMk cId="1924447982" sldId="302"/>
            <ac:spMk id="77" creationId="{648FD389-F1A7-4249-8CF3-3FFA8E7B908F}"/>
          </ac:spMkLst>
        </pc:spChg>
        <pc:spChg chg="mod">
          <ac:chgData name="Lei Wan" userId="86aeebfc-b218-4e39-8732-281d44f077ea" providerId="ADAL" clId="{5724F203-75A5-8C49-A9E4-3BBECDEF5878}" dt="2021-05-27T11:21:06.968" v="63" actId="14100"/>
          <ac:spMkLst>
            <pc:docMk/>
            <pc:sldMk cId="1924447982" sldId="302"/>
            <ac:spMk id="95" creationId="{00000000-0000-0000-0000-000000000000}"/>
          </ac:spMkLst>
        </pc:spChg>
        <pc:spChg chg="mod">
          <ac:chgData name="Lei Wan" userId="86aeebfc-b218-4e39-8732-281d44f077ea" providerId="ADAL" clId="{5724F203-75A5-8C49-A9E4-3BBECDEF5878}" dt="2021-05-27T11:17:51.108" v="16" actId="166"/>
          <ac:spMkLst>
            <pc:docMk/>
            <pc:sldMk cId="1924447982" sldId="302"/>
            <ac:spMk id="150" creationId="{00000000-0000-0000-0000-000000000000}"/>
          </ac:spMkLst>
        </pc:spChg>
        <pc:spChg chg="mod">
          <ac:chgData name="Lei Wan" userId="86aeebfc-b218-4e39-8732-281d44f077ea" providerId="ADAL" clId="{5724F203-75A5-8C49-A9E4-3BBECDEF5878}" dt="2021-05-27T11:17:58.049" v="17" actId="166"/>
          <ac:spMkLst>
            <pc:docMk/>
            <pc:sldMk cId="1924447982" sldId="302"/>
            <ac:spMk id="152" creationId="{00000000-0000-0000-0000-000000000000}"/>
          </ac:spMkLst>
        </pc:spChg>
        <pc:grpChg chg="mod">
          <ac:chgData name="Lei Wan" userId="86aeebfc-b218-4e39-8732-281d44f077ea" providerId="ADAL" clId="{5724F203-75A5-8C49-A9E4-3BBECDEF5878}" dt="2021-05-27T11:18:06.808" v="19" actId="1076"/>
          <ac:grpSpMkLst>
            <pc:docMk/>
            <pc:sldMk cId="1924447982" sldId="302"/>
            <ac:grpSpMk id="4" creationId="{00000000-0000-0000-0000-000000000000}"/>
          </ac:grpSpMkLst>
        </pc:grpChg>
        <pc:picChg chg="mod">
          <ac:chgData name="Lei Wan" userId="86aeebfc-b218-4e39-8732-281d44f077ea" providerId="ADAL" clId="{5724F203-75A5-8C49-A9E4-3BBECDEF5878}" dt="2021-05-27T11:18:11.255" v="20" actId="1076"/>
          <ac:picMkLst>
            <pc:docMk/>
            <pc:sldMk cId="1924447982" sldId="302"/>
            <ac:picMk id="2" creationId="{00000000-0000-0000-0000-000000000000}"/>
          </ac:picMkLst>
        </pc:picChg>
      </pc:sldChg>
    </pc:docChg>
  </pc:docChgLst>
  <pc:docChgLst>
    <pc:chgData name="Lei Wan" userId="86aeebfc-b218-4e39-8732-281d44f077ea" providerId="ADAL" clId="{5E764CF3-E7BF-E244-85DA-E395B934B65D}"/>
    <pc:docChg chg="undo custSel modSld">
      <pc:chgData name="Lei Wan" userId="86aeebfc-b218-4e39-8732-281d44f077ea" providerId="ADAL" clId="{5E764CF3-E7BF-E244-85DA-E395B934B65D}" dt="2021-06-04T19:08:18.133" v="120" actId="478"/>
      <pc:docMkLst>
        <pc:docMk/>
      </pc:docMkLst>
      <pc:sldChg chg="addSp modSp">
        <pc:chgData name="Lei Wan" userId="86aeebfc-b218-4e39-8732-281d44f077ea" providerId="ADAL" clId="{5E764CF3-E7BF-E244-85DA-E395B934B65D}" dt="2021-06-04T11:21:34.545" v="14" actId="571"/>
        <pc:sldMkLst>
          <pc:docMk/>
          <pc:sldMk cId="1803742677" sldId="295"/>
        </pc:sldMkLst>
        <pc:spChg chg="add mod">
          <ac:chgData name="Lei Wan" userId="86aeebfc-b218-4e39-8732-281d44f077ea" providerId="ADAL" clId="{5E764CF3-E7BF-E244-85DA-E395B934B65D}" dt="2021-06-04T11:20:52.500" v="11" actId="20577"/>
          <ac:spMkLst>
            <pc:docMk/>
            <pc:sldMk cId="1803742677" sldId="295"/>
            <ac:spMk id="12" creationId="{9C68598F-073B-7C47-9A50-70FFBF2DB24F}"/>
          </ac:spMkLst>
        </pc:spChg>
        <pc:spChg chg="add mod">
          <ac:chgData name="Lei Wan" userId="86aeebfc-b218-4e39-8732-281d44f077ea" providerId="ADAL" clId="{5E764CF3-E7BF-E244-85DA-E395B934B65D}" dt="2021-06-04T11:20:59.756" v="13" actId="1076"/>
          <ac:spMkLst>
            <pc:docMk/>
            <pc:sldMk cId="1803742677" sldId="295"/>
            <ac:spMk id="14" creationId="{C02C67E6-05DD-0D4B-AA5E-A7E7DA8E9B03}"/>
          </ac:spMkLst>
        </pc:spChg>
        <pc:spChg chg="add mod">
          <ac:chgData name="Lei Wan" userId="86aeebfc-b218-4e39-8732-281d44f077ea" providerId="ADAL" clId="{5E764CF3-E7BF-E244-85DA-E395B934B65D}" dt="2021-06-04T11:21:34.545" v="14" actId="571"/>
          <ac:spMkLst>
            <pc:docMk/>
            <pc:sldMk cId="1803742677" sldId="295"/>
            <ac:spMk id="15" creationId="{8A5F861A-94DA-AB47-A17E-2D49463AB6A2}"/>
          </ac:spMkLst>
        </pc:spChg>
      </pc:sldChg>
      <pc:sldChg chg="modSp">
        <pc:chgData name="Lei Wan" userId="86aeebfc-b218-4e39-8732-281d44f077ea" providerId="ADAL" clId="{5E764CF3-E7BF-E244-85DA-E395B934B65D}" dt="2021-06-04T11:20:44.427" v="3" actId="27636"/>
        <pc:sldMkLst>
          <pc:docMk/>
          <pc:sldMk cId="3452353406" sldId="296"/>
        </pc:sldMkLst>
        <pc:spChg chg="mod">
          <ac:chgData name="Lei Wan" userId="86aeebfc-b218-4e39-8732-281d44f077ea" providerId="ADAL" clId="{5E764CF3-E7BF-E244-85DA-E395B934B65D}" dt="2021-06-04T11:20:44.427" v="3" actId="27636"/>
          <ac:spMkLst>
            <pc:docMk/>
            <pc:sldMk cId="3452353406" sldId="296"/>
            <ac:spMk id="49" creationId="{00000000-0000-0000-0000-000000000000}"/>
          </ac:spMkLst>
        </pc:spChg>
      </pc:sldChg>
      <pc:sldChg chg="addSp delSp modSp">
        <pc:chgData name="Lei Wan" userId="86aeebfc-b218-4e39-8732-281d44f077ea" providerId="ADAL" clId="{5E764CF3-E7BF-E244-85DA-E395B934B65D}" dt="2021-06-04T19:08:14.593" v="118" actId="478"/>
        <pc:sldMkLst>
          <pc:docMk/>
          <pc:sldMk cId="1614467907" sldId="299"/>
        </pc:sldMkLst>
        <pc:spChg chg="mod">
          <ac:chgData name="Lei Wan" userId="86aeebfc-b218-4e39-8732-281d44f077ea" providerId="ADAL" clId="{5E764CF3-E7BF-E244-85DA-E395B934B65D}" dt="2021-06-04T19:08:09.916" v="114" actId="1076"/>
          <ac:spMkLst>
            <pc:docMk/>
            <pc:sldMk cId="1614467907" sldId="299"/>
            <ac:spMk id="30" creationId="{00000000-0000-0000-0000-000000000000}"/>
          </ac:spMkLst>
        </pc:spChg>
        <pc:spChg chg="mod">
          <ac:chgData name="Lei Wan" userId="86aeebfc-b218-4e39-8732-281d44f077ea" providerId="ADAL" clId="{5E764CF3-E7BF-E244-85DA-E395B934B65D}" dt="2021-06-04T19:08:09.916" v="114" actId="1076"/>
          <ac:spMkLst>
            <pc:docMk/>
            <pc:sldMk cId="1614467907" sldId="299"/>
            <ac:spMk id="43" creationId="{00000000-0000-0000-0000-000000000000}"/>
          </ac:spMkLst>
        </pc:spChg>
        <pc:spChg chg="mod">
          <ac:chgData name="Lei Wan" userId="86aeebfc-b218-4e39-8732-281d44f077ea" providerId="ADAL" clId="{5E764CF3-E7BF-E244-85DA-E395B934B65D}" dt="2021-06-04T19:08:09.916" v="114" actId="1076"/>
          <ac:spMkLst>
            <pc:docMk/>
            <pc:sldMk cId="1614467907" sldId="299"/>
            <ac:spMk id="54" creationId="{00000000-0000-0000-0000-000000000000}"/>
          </ac:spMkLst>
        </pc:spChg>
        <pc:spChg chg="mod">
          <ac:chgData name="Lei Wan" userId="86aeebfc-b218-4e39-8732-281d44f077ea" providerId="ADAL" clId="{5E764CF3-E7BF-E244-85DA-E395B934B65D}" dt="2021-06-04T19:08:09.916" v="114" actId="1076"/>
          <ac:spMkLst>
            <pc:docMk/>
            <pc:sldMk cId="1614467907" sldId="299"/>
            <ac:spMk id="56" creationId="{00000000-0000-0000-0000-000000000000}"/>
          </ac:spMkLst>
        </pc:spChg>
        <pc:spChg chg="add del">
          <ac:chgData name="Lei Wan" userId="86aeebfc-b218-4e39-8732-281d44f077ea" providerId="ADAL" clId="{5E764CF3-E7BF-E244-85DA-E395B934B65D}" dt="2021-06-04T19:08:14.593" v="118" actId="478"/>
          <ac:spMkLst>
            <pc:docMk/>
            <pc:sldMk cId="1614467907" sldId="299"/>
            <ac:spMk id="60" creationId="{00000000-0000-0000-0000-000000000000}"/>
          </ac:spMkLst>
        </pc:spChg>
        <pc:spChg chg="add del">
          <ac:chgData name="Lei Wan" userId="86aeebfc-b218-4e39-8732-281d44f077ea" providerId="ADAL" clId="{5E764CF3-E7BF-E244-85DA-E395B934B65D}" dt="2021-06-04T19:08:11.190" v="115" actId="478"/>
          <ac:spMkLst>
            <pc:docMk/>
            <pc:sldMk cId="1614467907" sldId="299"/>
            <ac:spMk id="61" creationId="{00000000-0000-0000-0000-000000000000}"/>
          </ac:spMkLst>
        </pc:spChg>
        <pc:spChg chg="add del mod">
          <ac:chgData name="Lei Wan" userId="86aeebfc-b218-4e39-8732-281d44f077ea" providerId="ADAL" clId="{5E764CF3-E7BF-E244-85DA-E395B934B65D}" dt="2021-06-04T19:08:13.756" v="117" actId="478"/>
          <ac:spMkLst>
            <pc:docMk/>
            <pc:sldMk cId="1614467907" sldId="299"/>
            <ac:spMk id="64" creationId="{00000000-0000-0000-0000-000000000000}"/>
          </ac:spMkLst>
        </pc:spChg>
        <pc:grpChg chg="add del">
          <ac:chgData name="Lei Wan" userId="86aeebfc-b218-4e39-8732-281d44f077ea" providerId="ADAL" clId="{5E764CF3-E7BF-E244-85DA-E395B934B65D}" dt="2021-06-04T19:08:12.446" v="116" actId="478"/>
          <ac:grpSpMkLst>
            <pc:docMk/>
            <pc:sldMk cId="1614467907" sldId="299"/>
            <ac:grpSpMk id="65" creationId="{00000000-0000-0000-0000-000000000000}"/>
          </ac:grpSpMkLst>
        </pc:grpChg>
        <pc:picChg chg="mod topLvl">
          <ac:chgData name="Lei Wan" userId="86aeebfc-b218-4e39-8732-281d44f077ea" providerId="ADAL" clId="{5E764CF3-E7BF-E244-85DA-E395B934B65D}" dt="2021-06-04T19:08:12.446" v="116" actId="478"/>
          <ac:picMkLst>
            <pc:docMk/>
            <pc:sldMk cId="1614467907" sldId="299"/>
            <ac:picMk id="3" creationId="{5808C0C3-E1D4-F14B-B334-26C062502639}"/>
          </ac:picMkLst>
        </pc:picChg>
        <pc:picChg chg="mod">
          <ac:chgData name="Lei Wan" userId="86aeebfc-b218-4e39-8732-281d44f077ea" providerId="ADAL" clId="{5E764CF3-E7BF-E244-85DA-E395B934B65D}" dt="2021-06-04T19:08:09.916" v="114" actId="1076"/>
          <ac:picMkLst>
            <pc:docMk/>
            <pc:sldMk cId="1614467907" sldId="299"/>
            <ac:picMk id="28" creationId="{00000000-0000-0000-0000-000000000000}"/>
          </ac:picMkLst>
        </pc:picChg>
        <pc:picChg chg="mod">
          <ac:chgData name="Lei Wan" userId="86aeebfc-b218-4e39-8732-281d44f077ea" providerId="ADAL" clId="{5E764CF3-E7BF-E244-85DA-E395B934B65D}" dt="2021-06-04T19:08:09.916" v="114" actId="1076"/>
          <ac:picMkLst>
            <pc:docMk/>
            <pc:sldMk cId="1614467907" sldId="299"/>
            <ac:picMk id="42" creationId="{00000000-0000-0000-0000-000000000000}"/>
          </ac:picMkLst>
        </pc:picChg>
        <pc:cxnChg chg="mod">
          <ac:chgData name="Lei Wan" userId="86aeebfc-b218-4e39-8732-281d44f077ea" providerId="ADAL" clId="{5E764CF3-E7BF-E244-85DA-E395B934B65D}" dt="2021-06-04T19:08:09.916" v="114" actId="1076"/>
          <ac:cxnSpMkLst>
            <pc:docMk/>
            <pc:sldMk cId="1614467907" sldId="299"/>
            <ac:cxnSpMk id="22" creationId="{00000000-0000-0000-0000-000000000000}"/>
          </ac:cxnSpMkLst>
        </pc:cxnChg>
        <pc:cxnChg chg="add del mod topLvl">
          <ac:chgData name="Lei Wan" userId="86aeebfc-b218-4e39-8732-281d44f077ea" providerId="ADAL" clId="{5E764CF3-E7BF-E244-85DA-E395B934B65D}" dt="2021-06-04T19:08:12.446" v="116" actId="478"/>
          <ac:cxnSpMkLst>
            <pc:docMk/>
            <pc:sldMk cId="1614467907" sldId="299"/>
            <ac:cxnSpMk id="62" creationId="{00000000-0000-0000-0000-000000000000}"/>
          </ac:cxnSpMkLst>
        </pc:cxnChg>
      </pc:sldChg>
      <pc:sldChg chg="addSp delSp modSp">
        <pc:chgData name="Lei Wan" userId="86aeebfc-b218-4e39-8732-281d44f077ea" providerId="ADAL" clId="{5E764CF3-E7BF-E244-85DA-E395B934B65D}" dt="2021-06-04T19:08:18.133" v="120" actId="478"/>
        <pc:sldMkLst>
          <pc:docMk/>
          <pc:sldMk cId="2737454905" sldId="304"/>
        </pc:sldMkLst>
        <pc:grpChg chg="del mod">
          <ac:chgData name="Lei Wan" userId="86aeebfc-b218-4e39-8732-281d44f077ea" providerId="ADAL" clId="{5E764CF3-E7BF-E244-85DA-E395B934B65D}" dt="2021-06-04T11:55:44.976" v="68"/>
          <ac:grpSpMkLst>
            <pc:docMk/>
            <pc:sldMk cId="2737454905" sldId="304"/>
            <ac:grpSpMk id="8" creationId="{3102C5A0-4B75-164A-A39F-1F2FCDAD1089}"/>
          </ac:grpSpMkLst>
        </pc:grpChg>
        <pc:grpChg chg="del mod">
          <ac:chgData name="Lei Wan" userId="86aeebfc-b218-4e39-8732-281d44f077ea" providerId="ADAL" clId="{5E764CF3-E7BF-E244-85DA-E395B934B65D}" dt="2021-06-04T11:55:46.303" v="70"/>
          <ac:grpSpMkLst>
            <pc:docMk/>
            <pc:sldMk cId="2737454905" sldId="304"/>
            <ac:grpSpMk id="12" creationId="{67344733-0310-7D42-8F7F-0E2C84063FFA}"/>
          </ac:grpSpMkLst>
        </pc:grpChg>
        <pc:grpChg chg="del mod">
          <ac:chgData name="Lei Wan" userId="86aeebfc-b218-4e39-8732-281d44f077ea" providerId="ADAL" clId="{5E764CF3-E7BF-E244-85DA-E395B934B65D}" dt="2021-06-04T11:55:51.895" v="73"/>
          <ac:grpSpMkLst>
            <pc:docMk/>
            <pc:sldMk cId="2737454905" sldId="304"/>
            <ac:grpSpMk id="17" creationId="{FFF34BCC-E923-BC4F-A861-6981FE4EFD50}"/>
          </ac:grpSpMkLst>
        </pc:grpChg>
        <pc:grpChg chg="del mod">
          <ac:chgData name="Lei Wan" userId="86aeebfc-b218-4e39-8732-281d44f077ea" providerId="ADAL" clId="{5E764CF3-E7BF-E244-85DA-E395B934B65D}" dt="2021-06-04T11:55:54.656" v="75"/>
          <ac:grpSpMkLst>
            <pc:docMk/>
            <pc:sldMk cId="2737454905" sldId="304"/>
            <ac:grpSpMk id="20" creationId="{C75CB456-2DAC-2C49-A000-D23C8B98158E}"/>
          </ac:grpSpMkLst>
        </pc:grpChg>
        <pc:grpChg chg="del mod">
          <ac:chgData name="Lei Wan" userId="86aeebfc-b218-4e39-8732-281d44f077ea" providerId="ADAL" clId="{5E764CF3-E7BF-E244-85DA-E395B934B65D}" dt="2021-06-04T11:56:10.762" v="77"/>
          <ac:grpSpMkLst>
            <pc:docMk/>
            <pc:sldMk cId="2737454905" sldId="304"/>
            <ac:grpSpMk id="22" creationId="{04674FB8-C0D0-514D-97AD-8E6518CF4B62}"/>
          </ac:grpSpMkLst>
        </pc:grpChg>
        <pc:grpChg chg="del mod">
          <ac:chgData name="Lei Wan" userId="86aeebfc-b218-4e39-8732-281d44f077ea" providerId="ADAL" clId="{5E764CF3-E7BF-E244-85DA-E395B934B65D}" dt="2021-06-04T11:56:12.106" v="79"/>
          <ac:grpSpMkLst>
            <pc:docMk/>
            <pc:sldMk cId="2737454905" sldId="304"/>
            <ac:grpSpMk id="25" creationId="{77885C57-7E13-F846-B4C8-FB077FA01FC9}"/>
          </ac:grpSpMkLst>
        </pc:grpChg>
        <pc:grpChg chg="del mod">
          <ac:chgData name="Lei Wan" userId="86aeebfc-b218-4e39-8732-281d44f077ea" providerId="ADAL" clId="{5E764CF3-E7BF-E244-85DA-E395B934B65D}" dt="2021-06-04T11:56:13.249" v="81"/>
          <ac:grpSpMkLst>
            <pc:docMk/>
            <pc:sldMk cId="2737454905" sldId="304"/>
            <ac:grpSpMk id="27" creationId="{4FFD7A98-7FE6-8D45-BC19-0CCEB5352B01}"/>
          </ac:grpSpMkLst>
        </pc:grpChg>
        <pc:grpChg chg="del mod">
          <ac:chgData name="Lei Wan" userId="86aeebfc-b218-4e39-8732-281d44f077ea" providerId="ADAL" clId="{5E764CF3-E7BF-E244-85DA-E395B934B65D}" dt="2021-06-04T11:56:14.919" v="83"/>
          <ac:grpSpMkLst>
            <pc:docMk/>
            <pc:sldMk cId="2737454905" sldId="304"/>
            <ac:grpSpMk id="29" creationId="{1EE50C49-69B8-D544-989C-1861652CE3D0}"/>
          </ac:grpSpMkLst>
        </pc:grpChg>
        <pc:grpChg chg="del mod">
          <ac:chgData name="Lei Wan" userId="86aeebfc-b218-4e39-8732-281d44f077ea" providerId="ADAL" clId="{5E764CF3-E7BF-E244-85DA-E395B934B65D}" dt="2021-06-04T18:53:15.438" v="99" actId="478"/>
          <ac:grpSpMkLst>
            <pc:docMk/>
            <pc:sldMk cId="2737454905" sldId="304"/>
            <ac:grpSpMk id="31" creationId="{C7DAEE48-6474-6E47-8724-91DA9708EB67}"/>
          </ac:grpSpMkLst>
        </pc:grpChg>
        <pc:grpChg chg="del mod">
          <ac:chgData name="Lei Wan" userId="86aeebfc-b218-4e39-8732-281d44f077ea" providerId="ADAL" clId="{5E764CF3-E7BF-E244-85DA-E395B934B65D}" dt="2021-06-04T12:01:35.755" v="88"/>
          <ac:grpSpMkLst>
            <pc:docMk/>
            <pc:sldMk cId="2737454905" sldId="304"/>
            <ac:grpSpMk id="35" creationId="{193B564B-27C6-E748-9D23-6D2D5A08B89D}"/>
          </ac:grpSpMkLst>
        </pc:grpChg>
        <pc:grpChg chg="del mod">
          <ac:chgData name="Lei Wan" userId="86aeebfc-b218-4e39-8732-281d44f077ea" providerId="ADAL" clId="{5E764CF3-E7BF-E244-85DA-E395B934B65D}" dt="2021-06-04T12:01:36.730" v="90"/>
          <ac:grpSpMkLst>
            <pc:docMk/>
            <pc:sldMk cId="2737454905" sldId="304"/>
            <ac:grpSpMk id="37" creationId="{875AC048-C996-FF42-8B46-E23038D587D1}"/>
          </ac:grpSpMkLst>
        </pc:grpChg>
        <pc:grpChg chg="del mod">
          <ac:chgData name="Lei Wan" userId="86aeebfc-b218-4e39-8732-281d44f077ea" providerId="ADAL" clId="{5E764CF3-E7BF-E244-85DA-E395B934B65D}" dt="2021-06-04T12:01:38.087" v="93"/>
          <ac:grpSpMkLst>
            <pc:docMk/>
            <pc:sldMk cId="2737454905" sldId="304"/>
            <ac:grpSpMk id="39" creationId="{19F4C3A6-38E2-224B-BD8A-884B682487C9}"/>
          </ac:grpSpMkLst>
        </pc:grpChg>
        <pc:grpChg chg="del mod">
          <ac:chgData name="Lei Wan" userId="86aeebfc-b218-4e39-8732-281d44f077ea" providerId="ADAL" clId="{5E764CF3-E7BF-E244-85DA-E395B934B65D}" dt="2021-06-04T18:53:09.428" v="94" actId="478"/>
          <ac:grpSpMkLst>
            <pc:docMk/>
            <pc:sldMk cId="2737454905" sldId="304"/>
            <ac:grpSpMk id="42" creationId="{F1BA6BC3-F711-FA46-8DC7-2CC5A0FDF3C3}"/>
          </ac:grpSpMkLst>
        </pc:grpChg>
        <pc:picChg chg="mod">
          <ac:chgData name="Lei Wan" userId="86aeebfc-b218-4e39-8732-281d44f077ea" providerId="ADAL" clId="{5E764CF3-E7BF-E244-85DA-E395B934B65D}" dt="2021-06-04T19:08:09.118" v="113" actId="1076"/>
          <ac:picMkLst>
            <pc:docMk/>
            <pc:sldMk cId="2737454905" sldId="304"/>
            <ac:picMk id="83" creationId="{00000000-0000-0000-0000-000000000000}"/>
          </ac:picMkLst>
        </pc:picChg>
        <pc:inkChg chg="add del">
          <ac:chgData name="Lei Wan" userId="86aeebfc-b218-4e39-8732-281d44f077ea" providerId="ADAL" clId="{5E764CF3-E7BF-E244-85DA-E395B934B65D}" dt="2021-06-04T18:53:14.616" v="97" actId="478"/>
          <ac:inkMkLst>
            <pc:docMk/>
            <pc:sldMk cId="2737454905" sldId="304"/>
            <ac:inkMk id="2" creationId="{6E484480-CD0E-F34A-B056-9B4B5EC83C9C}"/>
          </ac:inkMkLst>
        </pc:inkChg>
        <pc:inkChg chg="add del">
          <ac:chgData name="Lei Wan" userId="86aeebfc-b218-4e39-8732-281d44f077ea" providerId="ADAL" clId="{5E764CF3-E7BF-E244-85DA-E395B934B65D}" dt="2021-06-04T19:08:18.133" v="120" actId="478"/>
          <ac:inkMkLst>
            <pc:docMk/>
            <pc:sldMk cId="2737454905" sldId="304"/>
            <ac:inkMk id="3" creationId="{AE578F6D-E069-3D4F-8DA2-6CCBF9BA9B45}"/>
          </ac:inkMkLst>
        </pc:inkChg>
        <pc:inkChg chg="add del">
          <ac:chgData name="Lei Wan" userId="86aeebfc-b218-4e39-8732-281d44f077ea" providerId="ADAL" clId="{5E764CF3-E7BF-E244-85DA-E395B934B65D}" dt="2021-06-04T18:53:11.159" v="95" actId="478"/>
          <ac:inkMkLst>
            <pc:docMk/>
            <pc:sldMk cId="2737454905" sldId="304"/>
            <ac:inkMk id="4" creationId="{8AABBE24-04D8-F94B-9347-6D9BDFB4F385}"/>
          </ac:inkMkLst>
        </pc:inkChg>
        <pc:inkChg chg="add del">
          <ac:chgData name="Lei Wan" userId="86aeebfc-b218-4e39-8732-281d44f077ea" providerId="ADAL" clId="{5E764CF3-E7BF-E244-85DA-E395B934B65D}" dt="2021-06-04T18:53:13.054" v="96" actId="478"/>
          <ac:inkMkLst>
            <pc:docMk/>
            <pc:sldMk cId="2737454905" sldId="304"/>
            <ac:inkMk id="5" creationId="{C673F32A-AA3C-AC44-8278-783E7CC4054C}"/>
          </ac:inkMkLst>
        </pc:inkChg>
        <pc:inkChg chg="add mod">
          <ac:chgData name="Lei Wan" userId="86aeebfc-b218-4e39-8732-281d44f077ea" providerId="ADAL" clId="{5E764CF3-E7BF-E244-85DA-E395B934B65D}" dt="2021-06-04T11:56:14.919" v="83"/>
          <ac:inkMkLst>
            <pc:docMk/>
            <pc:sldMk cId="2737454905" sldId="304"/>
            <ac:inkMk id="6" creationId="{BEE36BBE-93E4-4647-9EB7-28E4AB72A8B6}"/>
          </ac:inkMkLst>
        </pc:inkChg>
        <pc:inkChg chg="add mod">
          <ac:chgData name="Lei Wan" userId="86aeebfc-b218-4e39-8732-281d44f077ea" providerId="ADAL" clId="{5E764CF3-E7BF-E244-85DA-E395B934B65D}" dt="2021-06-04T11:56:14.919" v="83"/>
          <ac:inkMkLst>
            <pc:docMk/>
            <pc:sldMk cId="2737454905" sldId="304"/>
            <ac:inkMk id="7" creationId="{34392E42-BFCD-114A-B545-7229354DB78B}"/>
          </ac:inkMkLst>
        </pc:inkChg>
        <pc:inkChg chg="add mod">
          <ac:chgData name="Lei Wan" userId="86aeebfc-b218-4e39-8732-281d44f077ea" providerId="ADAL" clId="{5E764CF3-E7BF-E244-85DA-E395B934B65D}" dt="2021-06-04T11:56:14.919" v="83"/>
          <ac:inkMkLst>
            <pc:docMk/>
            <pc:sldMk cId="2737454905" sldId="304"/>
            <ac:inkMk id="9" creationId="{0D88B417-D6D3-D244-B4C4-A47EA41349C3}"/>
          </ac:inkMkLst>
        </pc:inkChg>
        <pc:inkChg chg="add mod">
          <ac:chgData name="Lei Wan" userId="86aeebfc-b218-4e39-8732-281d44f077ea" providerId="ADAL" clId="{5E764CF3-E7BF-E244-85DA-E395B934B65D}" dt="2021-06-04T11:56:14.919" v="83"/>
          <ac:inkMkLst>
            <pc:docMk/>
            <pc:sldMk cId="2737454905" sldId="304"/>
            <ac:inkMk id="10" creationId="{E8624598-8790-8047-8D68-C87281160409}"/>
          </ac:inkMkLst>
        </pc:inkChg>
        <pc:inkChg chg="add mod">
          <ac:chgData name="Lei Wan" userId="86aeebfc-b218-4e39-8732-281d44f077ea" providerId="ADAL" clId="{5E764CF3-E7BF-E244-85DA-E395B934B65D}" dt="2021-06-04T11:56:14.919" v="83"/>
          <ac:inkMkLst>
            <pc:docMk/>
            <pc:sldMk cId="2737454905" sldId="304"/>
            <ac:inkMk id="16" creationId="{0A33DDA2-7965-8446-9674-EFCF16597008}"/>
          </ac:inkMkLst>
        </pc:inkChg>
        <pc:inkChg chg="add mod">
          <ac:chgData name="Lei Wan" userId="86aeebfc-b218-4e39-8732-281d44f077ea" providerId="ADAL" clId="{5E764CF3-E7BF-E244-85DA-E395B934B65D}" dt="2021-06-04T11:56:14.919" v="83"/>
          <ac:inkMkLst>
            <pc:docMk/>
            <pc:sldMk cId="2737454905" sldId="304"/>
            <ac:inkMk id="18" creationId="{E99338BE-CE81-1D4C-9604-175CB8469498}"/>
          </ac:inkMkLst>
        </pc:inkChg>
        <pc:inkChg chg="add mod">
          <ac:chgData name="Lei Wan" userId="86aeebfc-b218-4e39-8732-281d44f077ea" providerId="ADAL" clId="{5E764CF3-E7BF-E244-85DA-E395B934B65D}" dt="2021-06-04T11:56:14.919" v="83"/>
          <ac:inkMkLst>
            <pc:docMk/>
            <pc:sldMk cId="2737454905" sldId="304"/>
            <ac:inkMk id="19" creationId="{F79E8ADD-95A3-4645-88D1-294F19751796}"/>
          </ac:inkMkLst>
        </pc:inkChg>
        <pc:inkChg chg="add mod">
          <ac:chgData name="Lei Wan" userId="86aeebfc-b218-4e39-8732-281d44f077ea" providerId="ADAL" clId="{5E764CF3-E7BF-E244-85DA-E395B934B65D}" dt="2021-06-04T11:56:14.919" v="83"/>
          <ac:inkMkLst>
            <pc:docMk/>
            <pc:sldMk cId="2737454905" sldId="304"/>
            <ac:inkMk id="21" creationId="{37F9CC2E-C673-9D44-85FE-B8FC1F83B87B}"/>
          </ac:inkMkLst>
        </pc:inkChg>
        <pc:inkChg chg="add mod">
          <ac:chgData name="Lei Wan" userId="86aeebfc-b218-4e39-8732-281d44f077ea" providerId="ADAL" clId="{5E764CF3-E7BF-E244-85DA-E395B934B65D}" dt="2021-06-04T11:56:14.919" v="83"/>
          <ac:inkMkLst>
            <pc:docMk/>
            <pc:sldMk cId="2737454905" sldId="304"/>
            <ac:inkMk id="23" creationId="{E9D018B2-B37B-C24F-86D9-03EF464BDBC1}"/>
          </ac:inkMkLst>
        </pc:inkChg>
        <pc:inkChg chg="add mod">
          <ac:chgData name="Lei Wan" userId="86aeebfc-b218-4e39-8732-281d44f077ea" providerId="ADAL" clId="{5E764CF3-E7BF-E244-85DA-E395B934B65D}" dt="2021-06-04T11:56:14.919" v="83"/>
          <ac:inkMkLst>
            <pc:docMk/>
            <pc:sldMk cId="2737454905" sldId="304"/>
            <ac:inkMk id="26" creationId="{8BCDA4B0-793C-E64A-AAA2-F7E7A5BAFD6F}"/>
          </ac:inkMkLst>
        </pc:inkChg>
        <pc:inkChg chg="add mod">
          <ac:chgData name="Lei Wan" userId="86aeebfc-b218-4e39-8732-281d44f077ea" providerId="ADAL" clId="{5E764CF3-E7BF-E244-85DA-E395B934B65D}" dt="2021-06-04T11:56:14.919" v="83"/>
          <ac:inkMkLst>
            <pc:docMk/>
            <pc:sldMk cId="2737454905" sldId="304"/>
            <ac:inkMk id="28" creationId="{EF21C654-A8BD-7143-A6F2-36175B47C854}"/>
          </ac:inkMkLst>
        </pc:inkChg>
        <pc:inkChg chg="add mod">
          <ac:chgData name="Lei Wan" userId="86aeebfc-b218-4e39-8732-281d44f077ea" providerId="ADAL" clId="{5E764CF3-E7BF-E244-85DA-E395B934B65D}" dt="2021-06-04T11:56:14.919" v="83"/>
          <ac:inkMkLst>
            <pc:docMk/>
            <pc:sldMk cId="2737454905" sldId="304"/>
            <ac:inkMk id="30" creationId="{A2DE3863-C7B4-DA44-AB44-5BAD27553C9A}"/>
          </ac:inkMkLst>
        </pc:inkChg>
        <pc:inkChg chg="add mod">
          <ac:chgData name="Lei Wan" userId="86aeebfc-b218-4e39-8732-281d44f077ea" providerId="ADAL" clId="{5E764CF3-E7BF-E244-85DA-E395B934B65D}" dt="2021-06-04T12:01:38.087" v="93"/>
          <ac:inkMkLst>
            <pc:docMk/>
            <pc:sldMk cId="2737454905" sldId="304"/>
            <ac:inkMk id="32" creationId="{C210676B-BC9D-E841-9444-A8683FC24DC5}"/>
          </ac:inkMkLst>
        </pc:inkChg>
        <pc:inkChg chg="add mod">
          <ac:chgData name="Lei Wan" userId="86aeebfc-b218-4e39-8732-281d44f077ea" providerId="ADAL" clId="{5E764CF3-E7BF-E244-85DA-E395B934B65D}" dt="2021-06-04T12:01:38.087" v="93"/>
          <ac:inkMkLst>
            <pc:docMk/>
            <pc:sldMk cId="2737454905" sldId="304"/>
            <ac:inkMk id="33" creationId="{269E756E-7585-1B45-AF3E-61002A33D8F1}"/>
          </ac:inkMkLst>
        </pc:inkChg>
        <pc:inkChg chg="add mod">
          <ac:chgData name="Lei Wan" userId="86aeebfc-b218-4e39-8732-281d44f077ea" providerId="ADAL" clId="{5E764CF3-E7BF-E244-85DA-E395B934B65D}" dt="2021-06-04T12:01:38.087" v="93"/>
          <ac:inkMkLst>
            <pc:docMk/>
            <pc:sldMk cId="2737454905" sldId="304"/>
            <ac:inkMk id="36" creationId="{9EB4411B-71A7-1843-B060-B1F9C7523AAC}"/>
          </ac:inkMkLst>
        </pc:inkChg>
        <pc:inkChg chg="add mod">
          <ac:chgData name="Lei Wan" userId="86aeebfc-b218-4e39-8732-281d44f077ea" providerId="ADAL" clId="{5E764CF3-E7BF-E244-85DA-E395B934B65D}" dt="2021-06-04T12:01:38.087" v="93"/>
          <ac:inkMkLst>
            <pc:docMk/>
            <pc:sldMk cId="2737454905" sldId="304"/>
            <ac:inkMk id="38" creationId="{C3543BA2-8600-CB4D-9717-0AB85F83673F}"/>
          </ac:inkMkLst>
        </pc:inkChg>
        <pc:inkChg chg="add mod">
          <ac:chgData name="Lei Wan" userId="86aeebfc-b218-4e39-8732-281d44f077ea" providerId="ADAL" clId="{5E764CF3-E7BF-E244-85DA-E395B934B65D}" dt="2021-06-04T12:01:38.087" v="93"/>
          <ac:inkMkLst>
            <pc:docMk/>
            <pc:sldMk cId="2737454905" sldId="304"/>
            <ac:inkMk id="40" creationId="{5B673931-9BDE-C946-82CA-CF8AD818385A}"/>
          </ac:inkMkLst>
        </pc:inkChg>
        <pc:inkChg chg="add mod">
          <ac:chgData name="Lei Wan" userId="86aeebfc-b218-4e39-8732-281d44f077ea" providerId="ADAL" clId="{5E764CF3-E7BF-E244-85DA-E395B934B65D}" dt="2021-06-04T12:01:38.087" v="93"/>
          <ac:inkMkLst>
            <pc:docMk/>
            <pc:sldMk cId="2737454905" sldId="304"/>
            <ac:inkMk id="41" creationId="{A7C08782-8C42-B74B-943F-3AAB8A91AA00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ICCM21 Xi'an, China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D44A4-6CBF-4E17-9EFA-9683F6823E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04708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ICCM21 Xi'an, China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0A1051-7F19-430D-89BA-436137494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36246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91" y="5589306"/>
            <a:ext cx="2993602" cy="10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86455" y="1257161"/>
            <a:ext cx="9000000" cy="1764821"/>
          </a:xfrm>
        </p:spPr>
        <p:txBody>
          <a:bodyPr anchor="ctr">
            <a:normAutofit/>
          </a:bodyPr>
          <a:lstStyle>
            <a:lvl1pPr algn="ctr">
              <a:defRPr sz="3200" i="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86455" y="3213761"/>
            <a:ext cx="9000000" cy="385887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Name(s) [bold for presenting author]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428" y="5589306"/>
            <a:ext cx="3824772" cy="1080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1576911" y="3213761"/>
            <a:ext cx="0" cy="15008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0596000" y="168366"/>
            <a:ext cx="0" cy="897016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8797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03203" y="0"/>
            <a:ext cx="988797" cy="68580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586455" y="3683572"/>
            <a:ext cx="9000000" cy="67807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2"/>
                </a:solidFill>
              </a:defRPr>
            </a:lvl1pPr>
            <a:lvl2pPr>
              <a:defRPr sz="1600" b="0">
                <a:solidFill>
                  <a:schemeClr val="bg2"/>
                </a:solidFill>
              </a:defRPr>
            </a:lvl2pPr>
            <a:lvl3pPr>
              <a:defRPr sz="1600" b="0">
                <a:solidFill>
                  <a:schemeClr val="bg2"/>
                </a:solidFill>
              </a:defRPr>
            </a:lvl3pPr>
            <a:lvl4pPr>
              <a:defRPr sz="1400" b="0">
                <a:solidFill>
                  <a:schemeClr val="bg2"/>
                </a:solidFill>
              </a:defRPr>
            </a:lvl4pPr>
            <a:lvl5pPr>
              <a:defRPr sz="14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Affiliation group, University, Country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586455" y="4445572"/>
            <a:ext cx="9000000" cy="269051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1600" b="0">
                <a:solidFill>
                  <a:schemeClr val="bg2"/>
                </a:solidFill>
              </a:defRPr>
            </a:lvl2pPr>
            <a:lvl3pPr>
              <a:defRPr sz="1600" b="0">
                <a:solidFill>
                  <a:schemeClr val="bg2"/>
                </a:solidFill>
              </a:defRPr>
            </a:lvl3pPr>
            <a:lvl4pPr>
              <a:defRPr sz="1400" b="0">
                <a:solidFill>
                  <a:schemeClr val="bg2"/>
                </a:solidFill>
              </a:defRPr>
            </a:lvl4pPr>
            <a:lvl5pPr>
              <a:defRPr sz="14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Website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586455" y="165282"/>
            <a:ext cx="9000000" cy="342000"/>
          </a:xfrm>
        </p:spPr>
        <p:txBody>
          <a:bodyPr>
            <a:normAutofit/>
          </a:bodyPr>
          <a:lstStyle>
            <a:lvl1pPr marL="0" indent="0" algn="r">
              <a:buNone/>
              <a:defRPr sz="1800" b="0"/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Event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1586455" y="591205"/>
            <a:ext cx="9000000" cy="474177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b="0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Location, date and year</a:t>
            </a:r>
          </a:p>
        </p:txBody>
      </p:sp>
    </p:spTree>
    <p:extLst>
      <p:ext uri="{BB962C8B-B14F-4D97-AF65-F5344CB8AC3E}">
        <p14:creationId xmlns:p14="http://schemas.microsoft.com/office/powerpoint/2010/main" val="1484466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9443" y="0"/>
            <a:ext cx="432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Insert own image into Master</a:t>
            </a:r>
          </a:p>
          <a:p>
            <a:pPr algn="ctr"/>
            <a:r>
              <a:rPr lang="en-GB"/>
              <a:t>19.05cm x 12cm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4531262" y="1371600"/>
            <a:ext cx="7470236" cy="48053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40827" y="537138"/>
            <a:ext cx="5168654" cy="6836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outline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31478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26304" y="6356349"/>
            <a:ext cx="36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168BED4D-2788-400C-B72A-41EEAF421F3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231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2842"/>
          <a:stretch/>
        </p:blipFill>
        <p:spPr>
          <a:xfrm>
            <a:off x="1" y="-298"/>
            <a:ext cx="4309361" cy="6871226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4531262" y="1371600"/>
            <a:ext cx="7470236" cy="48053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31478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2" y="-298"/>
            <a:ext cx="2411426" cy="52322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1400">
                <a:solidFill>
                  <a:schemeClr val="bg1"/>
                </a:solidFill>
              </a:rPr>
              <a:t>School of Mechanical and </a:t>
            </a:r>
            <a:r>
              <a:rPr lang="en-GB" sz="1400" baseline="0">
                <a:solidFill>
                  <a:schemeClr val="bg1"/>
                </a:solidFill>
              </a:rPr>
              <a:t>Aerospace Engineering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26304" y="6356349"/>
            <a:ext cx="36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168BED4D-2788-400C-B72A-41EEAF421F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40827" y="537138"/>
            <a:ext cx="5168654" cy="6836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outline</a:t>
            </a:r>
          </a:p>
        </p:txBody>
      </p:sp>
    </p:spTree>
    <p:extLst>
      <p:ext uri="{BB962C8B-B14F-4D97-AF65-F5344CB8AC3E}">
        <p14:creationId xmlns:p14="http://schemas.microsoft.com/office/powerpoint/2010/main" val="2613752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9443" y="0"/>
            <a:ext cx="12193200" cy="387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Insert own image into Master</a:t>
            </a:r>
          </a:p>
          <a:p>
            <a:pPr algn="ctr"/>
            <a:r>
              <a:rPr lang="en-GB"/>
              <a:t>10.77cm x 33.87cm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26924" y="4065554"/>
            <a:ext cx="8338153" cy="1764821"/>
          </a:xfrm>
        </p:spPr>
        <p:txBody>
          <a:bodyPr anchor="ctr">
            <a:normAutofit/>
          </a:bodyPr>
          <a:lstStyle>
            <a:lvl1pPr algn="ctr">
              <a:defRPr sz="3200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3867151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092228" cy="365125"/>
          </a:xfrm>
          <a:prstGeom prst="rect">
            <a:avLst/>
          </a:prstGeom>
        </p:spPr>
        <p:txBody>
          <a:bodyPr/>
          <a:lstStyle/>
          <a:p>
            <a:fld id="{E2F748DC-FBAC-404A-8244-0F3DC186B716}" type="datetime1">
              <a:rPr lang="en-GB" smtClean="0"/>
              <a:t>28/10/2021</a:t>
            </a:fld>
            <a:endParaRPr lang="en-GB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8628" y="6356350"/>
            <a:ext cx="476564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26304" y="6356349"/>
            <a:ext cx="36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168BED4D-2788-400C-B72A-41EEAF421F3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3" y="210397"/>
            <a:ext cx="2165373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77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36"/>
            <a:ext cx="12192000" cy="3876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26924" y="4065554"/>
            <a:ext cx="8338153" cy="1764821"/>
          </a:xfrm>
        </p:spPr>
        <p:txBody>
          <a:bodyPr anchor="ctr">
            <a:normAutofit/>
          </a:bodyPr>
          <a:lstStyle>
            <a:lvl1pPr algn="ctr">
              <a:defRPr sz="3200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3867151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092228" cy="365125"/>
          </a:xfrm>
          <a:prstGeom prst="rect">
            <a:avLst/>
          </a:prstGeom>
        </p:spPr>
        <p:txBody>
          <a:bodyPr/>
          <a:lstStyle/>
          <a:p>
            <a:fld id="{E2F748DC-FBAC-404A-8244-0F3DC186B716}" type="datetime1">
              <a:rPr lang="en-GB" smtClean="0"/>
              <a:t>28/10/2021</a:t>
            </a:fld>
            <a:endParaRPr lang="en-GB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8628" y="6356350"/>
            <a:ext cx="476564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Box 9"/>
          <p:cNvSpPr txBox="1"/>
          <p:nvPr userDrawn="1"/>
        </p:nvSpPr>
        <p:spPr>
          <a:xfrm>
            <a:off x="9312000" y="-8937"/>
            <a:ext cx="2880000" cy="27699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1200">
                <a:solidFill>
                  <a:schemeClr val="bg1"/>
                </a:solidFill>
              </a:rPr>
              <a:t>Lanyon</a:t>
            </a:r>
            <a:r>
              <a:rPr lang="en-GB" sz="1200" baseline="0">
                <a:solidFill>
                  <a:schemeClr val="bg1"/>
                </a:solidFill>
              </a:rPr>
              <a:t> building, </a:t>
            </a:r>
            <a:r>
              <a:rPr lang="en-GB" sz="1200">
                <a:solidFill>
                  <a:schemeClr val="bg1"/>
                </a:solidFill>
              </a:rPr>
              <a:t>Queen’s University</a:t>
            </a:r>
            <a:r>
              <a:rPr lang="en-GB" sz="1200" baseline="0">
                <a:solidFill>
                  <a:schemeClr val="bg1"/>
                </a:solidFill>
              </a:rPr>
              <a:t> Belfast</a:t>
            </a:r>
            <a:endParaRPr lang="en-GB" sz="1200">
              <a:solidFill>
                <a:schemeClr val="bg1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26304" y="6356349"/>
            <a:ext cx="36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168BED4D-2788-400C-B72A-41EEAF421F3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3" y="210397"/>
            <a:ext cx="2165373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53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092228" cy="365125"/>
          </a:xfrm>
          <a:prstGeom prst="rect">
            <a:avLst/>
          </a:prstGeom>
        </p:spPr>
        <p:txBody>
          <a:bodyPr/>
          <a:lstStyle/>
          <a:p>
            <a:fld id="{E2F748DC-FBAC-404A-8244-0F3DC186B716}" type="datetime1">
              <a:rPr lang="en-GB" smtClean="0"/>
              <a:t>28/10/2021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ED4D-2788-400C-B72A-41EEAF421F38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838200" y="1371600"/>
            <a:ext cx="11163298" cy="48053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933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71600"/>
            <a:ext cx="5472000" cy="4805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9498" y="1371600"/>
            <a:ext cx="5472000" cy="4805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092228" cy="365125"/>
          </a:xfrm>
          <a:prstGeom prst="rect">
            <a:avLst/>
          </a:prstGeom>
        </p:spPr>
        <p:txBody>
          <a:bodyPr/>
          <a:lstStyle/>
          <a:p>
            <a:fld id="{45085586-11AF-4FC2-96BC-E5E63BA4F424}" type="datetime1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ED4D-2788-400C-B72A-41EEAF421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833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092228" cy="365125"/>
          </a:xfrm>
          <a:prstGeom prst="rect">
            <a:avLst/>
          </a:prstGeom>
        </p:spPr>
        <p:txBody>
          <a:bodyPr/>
          <a:lstStyle/>
          <a:p>
            <a:fld id="{E2F748DC-FBAC-404A-8244-0F3DC186B716}" type="datetime1">
              <a:rPr lang="en-GB" smtClean="0"/>
              <a:t>28/10/2021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ED4D-2788-400C-B72A-41EEAF421F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49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AD9E-3E90-684B-A98B-02B54479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C8609-5D99-C74F-BC3D-0D51C6B3C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F6B30-85B8-EA47-BB62-C0099C412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EDA69-D5F4-8948-AC9E-F4DEF94BB93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667A5-B183-6847-835F-CEB6B69E8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25724-75EF-134A-BC8E-C7E8975C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F5994-D83B-944B-A5AA-77ACD2666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9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725" y="6038304"/>
            <a:ext cx="2868579" cy="810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37138"/>
            <a:ext cx="8871281" cy="683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11633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8628" y="6356350"/>
            <a:ext cx="476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GB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26304" y="6356349"/>
            <a:ext cx="36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168BED4D-2788-400C-B72A-41EEAF421F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032358" y="157412"/>
            <a:ext cx="26771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400">
                <a:solidFill>
                  <a:schemeClr val="bg2"/>
                </a:solidFill>
              </a:rPr>
              <a:t>www.qub.ac.uk/sites/acrg</a:t>
            </a: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092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2287FA9C-6028-4E40-86A4-5DB545C84F94}" type="datetime1">
              <a:rPr lang="en-GB" smtClean="0"/>
              <a:pPr/>
              <a:t>28/10/2021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8797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271" y="205042"/>
            <a:ext cx="2163227" cy="7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9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4" r:id="rId2"/>
    <p:sldLayoutId id="2147483742" r:id="rId3"/>
    <p:sldLayoutId id="2147483736" r:id="rId4"/>
    <p:sldLayoutId id="2147483749" r:id="rId5"/>
    <p:sldLayoutId id="2147483708" r:id="rId6"/>
    <p:sldLayoutId id="2147483706" r:id="rId7"/>
    <p:sldLayoutId id="2147483737" r:id="rId8"/>
    <p:sldLayoutId id="2147483750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5.png"/><Relationship Id="rId7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png"/><Relationship Id="rId7" Type="http://schemas.openxmlformats.org/officeDocument/2006/relationships/image" Target="../media/image28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6433" y="996271"/>
            <a:ext cx="9349218" cy="1427477"/>
          </a:xfrm>
        </p:spPr>
        <p:txBody>
          <a:bodyPr>
            <a:normAutofit/>
          </a:bodyPr>
          <a:lstStyle/>
          <a:p>
            <a:r>
              <a:rPr lang="en-GB" sz="2800" cap="none" dirty="0">
                <a:latin typeface="Lucida Calligraphy" panose="03010101010101010101" pitchFamily="66" charset="0"/>
              </a:rPr>
              <a:t>Artificial intelligence based multiscale failure analysis of advanced CFRP composite materials</a:t>
            </a:r>
            <a:endParaRPr lang="en-GB" sz="4000" cap="none" dirty="0">
              <a:latin typeface="Lucida Calligraphy" panose="03010101010101010101" pitchFamily="66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0979" y="2745770"/>
            <a:ext cx="2821056" cy="91780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Dr Lei Wan</a:t>
            </a:r>
          </a:p>
          <a:p>
            <a:pPr algn="ctr"/>
            <a:r>
              <a:rPr lang="en-GB" dirty="0"/>
              <a:t>l.wan@qub.ac.uk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749581" y="3874350"/>
            <a:ext cx="4692837" cy="853274"/>
          </a:xfrm>
        </p:spPr>
        <p:txBody>
          <a:bodyPr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Mechanical and Aerospace Engineering</a:t>
            </a:r>
          </a:p>
          <a:p>
            <a:pPr algn="ctr"/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Queen’s University Belfast, Belfast, UK</a:t>
            </a:r>
          </a:p>
          <a:p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14156DB-383E-4182-9C55-2A1F4A329B21}"/>
              </a:ext>
            </a:extLst>
          </p:cNvPr>
          <p:cNvSpPr txBox="1">
            <a:spLocks/>
          </p:cNvSpPr>
          <p:nvPr/>
        </p:nvSpPr>
        <p:spPr>
          <a:xfrm>
            <a:off x="3749580" y="4914181"/>
            <a:ext cx="4692837" cy="853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ISRC-CN3</a:t>
            </a:r>
          </a:p>
          <a:p>
            <a:pPr algn="ctr"/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25-29 October 2021</a:t>
            </a:r>
          </a:p>
        </p:txBody>
      </p:sp>
    </p:spTree>
    <p:extLst>
      <p:ext uri="{BB962C8B-B14F-4D97-AF65-F5344CB8AC3E}">
        <p14:creationId xmlns:p14="http://schemas.microsoft.com/office/powerpoint/2010/main" val="3067029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7CE54E97-34B8-4BE3-BD46-83350FB3783B}"/>
              </a:ext>
            </a:extLst>
          </p:cNvPr>
          <p:cNvSpPr/>
          <p:nvPr/>
        </p:nvSpPr>
        <p:spPr>
          <a:xfrm>
            <a:off x="898554" y="0"/>
            <a:ext cx="240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1. Research background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AA48E7-4B3E-469D-8B29-77DD7078FE8E}"/>
              </a:ext>
            </a:extLst>
          </p:cNvPr>
          <p:cNvGrpSpPr/>
          <p:nvPr/>
        </p:nvGrpSpPr>
        <p:grpSpPr>
          <a:xfrm>
            <a:off x="1027240" y="496404"/>
            <a:ext cx="5742834" cy="2165897"/>
            <a:chOff x="1027240" y="496404"/>
            <a:chExt cx="5742834" cy="21658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4C9B2B-CD0D-4BA7-8260-920373338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246" t="65411" r="5520" b="16169"/>
            <a:stretch/>
          </p:blipFill>
          <p:spPr>
            <a:xfrm>
              <a:off x="1041054" y="946714"/>
              <a:ext cx="2783625" cy="171558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642A3CB-C2A2-44AF-B839-516151DA2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726" t="8775" r="7121" b="72779"/>
            <a:stretch/>
          </p:blipFill>
          <p:spPr>
            <a:xfrm>
              <a:off x="4061354" y="946714"/>
              <a:ext cx="2708720" cy="171558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F73F35-D139-4DC2-9189-B8D3311C6A57}"/>
                </a:ext>
              </a:extLst>
            </p:cNvPr>
            <p:cNvSpPr/>
            <p:nvPr/>
          </p:nvSpPr>
          <p:spPr>
            <a:xfrm>
              <a:off x="1027240" y="496404"/>
              <a:ext cx="559487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1.1 what are carbon fibre reinforced composites and what are they used for?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BFA2474-E7F4-4515-B6C4-721DE5C1E103}"/>
              </a:ext>
            </a:extLst>
          </p:cNvPr>
          <p:cNvGrpSpPr/>
          <p:nvPr/>
        </p:nvGrpSpPr>
        <p:grpSpPr>
          <a:xfrm>
            <a:off x="7278148" y="858965"/>
            <a:ext cx="4803973" cy="2621405"/>
            <a:chOff x="7388027" y="863311"/>
            <a:chExt cx="4842781" cy="2621405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2FCE4B1-1A5C-40CB-8EC5-E3B4391E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8027" y="863311"/>
              <a:ext cx="2125980" cy="2621405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1AAAE71-3493-4EFD-B1C0-F7C6AE10F145}"/>
                </a:ext>
              </a:extLst>
            </p:cNvPr>
            <p:cNvSpPr/>
            <p:nvPr/>
          </p:nvSpPr>
          <p:spPr>
            <a:xfrm>
              <a:off x="9631680" y="1022139"/>
              <a:ext cx="25991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1.2 why should we study it?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EBEFCEF-41B9-415A-BF83-2EB5F66BF614}"/>
                </a:ext>
              </a:extLst>
            </p:cNvPr>
            <p:cNvSpPr/>
            <p:nvPr/>
          </p:nvSpPr>
          <p:spPr>
            <a:xfrm>
              <a:off x="9592872" y="1385329"/>
              <a:ext cx="259912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Five different failure modes, coupling effects, etc. (A) Fibre pull-out, (B) fibre breakage, (C) matrix cracking and (D) debonding, delamination. 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FDBAE55-076E-4494-B82C-96262836B2A3}"/>
                </a:ext>
              </a:extLst>
            </p:cNvPr>
            <p:cNvSpPr/>
            <p:nvPr/>
          </p:nvSpPr>
          <p:spPr>
            <a:xfrm>
              <a:off x="9592872" y="2387411"/>
              <a:ext cx="259912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Progressive failure process difficult to predict, especially for mix damage modes. 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D202CDF-1C76-4A52-AD25-2E0F1D678029}"/>
              </a:ext>
            </a:extLst>
          </p:cNvPr>
          <p:cNvGrpSpPr/>
          <p:nvPr/>
        </p:nvGrpSpPr>
        <p:grpSpPr>
          <a:xfrm>
            <a:off x="666510" y="2930261"/>
            <a:ext cx="11415611" cy="3885217"/>
            <a:chOff x="666510" y="2930261"/>
            <a:chExt cx="11415611" cy="388521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4CE35A6-8141-4C90-AB2E-A9B7C1242E54}"/>
                </a:ext>
              </a:extLst>
            </p:cNvPr>
            <p:cNvGrpSpPr/>
            <p:nvPr/>
          </p:nvGrpSpPr>
          <p:grpSpPr>
            <a:xfrm>
              <a:off x="666510" y="3540129"/>
              <a:ext cx="11415611" cy="3275349"/>
              <a:chOff x="666510" y="3573696"/>
              <a:chExt cx="11415611" cy="327534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4557F626-04DA-4417-84A4-39CC1DD456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" t="10858" r="1790" b="8127"/>
              <a:stretch/>
            </p:blipFill>
            <p:spPr>
              <a:xfrm>
                <a:off x="666510" y="3882660"/>
                <a:ext cx="5314255" cy="2910758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BE43DFA-49B4-4816-971A-B7E571C3CC1D}"/>
                  </a:ext>
                </a:extLst>
              </p:cNvPr>
              <p:cNvSpPr/>
              <p:nvPr/>
            </p:nvSpPr>
            <p:spPr>
              <a:xfrm>
                <a:off x="3909919" y="3573696"/>
                <a:ext cx="4372162" cy="30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457200" fontAlgn="base">
                  <a:spcBef>
                    <a:spcPct val="20000"/>
                  </a:spcBef>
                  <a:spcAft>
                    <a:spcPct val="0"/>
                  </a:spcAft>
                  <a:defRPr/>
                </a:pPr>
                <a:r>
                  <a:rPr lang="en-GB" altLang="zh-CN" sz="1400" b="1" u="sng">
                    <a:solidFill>
                      <a:srgbClr val="00B0F0"/>
                    </a:solidFill>
                    <a:ea typeface="MS PGothic" panose="020B0600070205080204" pitchFamily="34" charset="-128"/>
                    <a:cs typeface="Times New Roman" pitchFamily="18" charset="0"/>
                  </a:rPr>
                  <a:t>Failure in Composite Materials &amp; Structures</a:t>
                </a:r>
                <a:r>
                  <a:rPr lang="en-GB" altLang="en-US" sz="1400" b="1" u="sng">
                    <a:solidFill>
                      <a:srgbClr val="00B0F0"/>
                    </a:solidFill>
                    <a:ea typeface="MS PGothic" panose="020B0600070205080204" pitchFamily="34" charset="-128"/>
                    <a:cs typeface="Times New Roman" pitchFamily="18" charset="0"/>
                  </a:rPr>
                  <a:t>:</a:t>
                </a:r>
                <a:endParaRPr lang="en-GB" altLang="en-US" sz="1400" b="1" i="1" u="sng">
                  <a:solidFill>
                    <a:srgbClr val="00B0F0"/>
                  </a:solidFill>
                  <a:ea typeface="MS PGothic" panose="020B0600070205080204" pitchFamily="34" charset="-128"/>
                  <a:cs typeface="Times New Roman" pitchFamily="18" charset="0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01EC1DE-2280-48F2-A4D4-44DE9F93A7B5}"/>
                  </a:ext>
                </a:extLst>
              </p:cNvPr>
              <p:cNvGrpSpPr/>
              <p:nvPr/>
            </p:nvGrpSpPr>
            <p:grpSpPr>
              <a:xfrm>
                <a:off x="6635931" y="3938287"/>
                <a:ext cx="5446190" cy="2910758"/>
                <a:chOff x="3909059" y="2087880"/>
                <a:chExt cx="7461651" cy="4376902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12B99634-A55F-4643-B8BA-B75AB6B5F416}"/>
                    </a:ext>
                  </a:extLst>
                </p:cNvPr>
                <p:cNvGrpSpPr/>
                <p:nvPr/>
              </p:nvGrpSpPr>
              <p:grpSpPr>
                <a:xfrm>
                  <a:off x="3909059" y="2087880"/>
                  <a:ext cx="7180945" cy="4376902"/>
                  <a:chOff x="1226820" y="1235220"/>
                  <a:chExt cx="7397817" cy="4060197"/>
                </a:xfrm>
              </p:grpSpPr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EEC3E136-BC79-44D9-A26A-3B45804C00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26820" y="1235220"/>
                    <a:ext cx="7397817" cy="4060197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9C44D4FC-7092-47B9-8ABB-A671DF1959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23202" r="10314"/>
                  <a:stretch/>
                </p:blipFill>
                <p:spPr>
                  <a:xfrm>
                    <a:off x="3076282" y="3395244"/>
                    <a:ext cx="2076744" cy="19001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7E5B7614-59B5-40FF-AE5B-39DE32EDDD8A}"/>
                    </a:ext>
                  </a:extLst>
                </p:cNvPr>
                <p:cNvGrpSpPr/>
                <p:nvPr/>
              </p:nvGrpSpPr>
              <p:grpSpPr>
                <a:xfrm>
                  <a:off x="7720165" y="3596640"/>
                  <a:ext cx="3650545" cy="2868141"/>
                  <a:chOff x="1665043" y="4675739"/>
                  <a:chExt cx="4259922" cy="2306086"/>
                </a:xfrm>
              </p:grpSpPr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D5F5E72B-2CCF-4A63-A3C6-271FC3C49A8C}"/>
                      </a:ext>
                    </a:extLst>
                  </p:cNvPr>
                  <p:cNvSpPr/>
                  <p:nvPr/>
                </p:nvSpPr>
                <p:spPr>
                  <a:xfrm>
                    <a:off x="1665045" y="4675739"/>
                    <a:ext cx="4259920" cy="230608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60DF5516-0A46-489E-89C4-E88894D0EF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665043" y="4675739"/>
                    <a:ext cx="4234927" cy="2306086"/>
                    <a:chOff x="5060446" y="2814138"/>
                    <a:chExt cx="4265067" cy="3520057"/>
                  </a:xfrm>
                  <a:solidFill>
                    <a:srgbClr val="1F497D">
                      <a:lumMod val="60000"/>
                      <a:lumOff val="40000"/>
                    </a:srgbClr>
                  </a:solidFill>
                </p:grpSpPr>
                <p:grpSp>
                  <p:nvGrpSpPr>
                    <p:cNvPr id="52" name="Group 4">
                      <a:extLst>
                        <a:ext uri="{FF2B5EF4-FFF2-40B4-BE49-F238E27FC236}">
                          <a16:creationId xmlns:a16="http://schemas.microsoft.com/office/drawing/2014/main" id="{0D790040-8F90-4CAA-B31F-5C79F97AD50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060446" y="2814138"/>
                      <a:ext cx="4265067" cy="3520057"/>
                      <a:chOff x="6002596" y="2829159"/>
                      <a:chExt cx="5430209" cy="3520057"/>
                    </a:xfrm>
                    <a:grpFill/>
                  </p:grpSpPr>
                  <p:sp>
                    <p:nvSpPr>
                      <p:cNvPr id="55" name="Rectangle 2">
                        <a:extLst>
                          <a:ext uri="{FF2B5EF4-FFF2-40B4-BE49-F238E27FC236}">
                            <a16:creationId xmlns:a16="http://schemas.microsoft.com/office/drawing/2014/main" id="{0FD2E24E-356E-4029-A964-D8F69CF71C9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76602" y="5007716"/>
                        <a:ext cx="2756203" cy="77831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square">
                        <a:spAutoFit/>
                      </a:bodyPr>
                      <a:lstStyle>
                        <a:lvl1pPr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marL="0" marR="0" lvl="0" indent="0" defTabSz="4572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en-US" sz="10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MS PGothic" panose="020B0600070205080204" pitchFamily="34" charset="-128"/>
                          </a:rPr>
                          <a:t>(Micro-CT &amp;SRCT</a:t>
                        </a:r>
                      </a:p>
                      <a:p>
                        <a:pPr marL="0" marR="0" lvl="0" indent="0" defTabSz="4572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en-US" sz="10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MS PGothic" panose="020B0600070205080204" pitchFamily="34" charset="-128"/>
                          </a:rPr>
                          <a:t>@Southampton)</a:t>
                        </a:r>
                      </a:p>
                    </p:txBody>
                  </p:sp>
                  <p:pic>
                    <p:nvPicPr>
                      <p:cNvPr id="56" name="Picture 3">
                        <a:extLst>
                          <a:ext uri="{FF2B5EF4-FFF2-40B4-BE49-F238E27FC236}">
                            <a16:creationId xmlns:a16="http://schemas.microsoft.com/office/drawing/2014/main" id="{936A4BDC-AE45-4877-B7AF-CBE4C096603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2596" y="2829159"/>
                        <a:ext cx="2609768" cy="3520057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pic>
                  <p:nvPicPr>
                    <p:cNvPr id="54" name="Picture 2" descr="https://ars.els-cdn.com/content/image/1-s2.0-S0266353816308442-gr6.jpg">
                      <a:extLst>
                        <a:ext uri="{FF2B5EF4-FFF2-40B4-BE49-F238E27FC236}">
                          <a16:creationId xmlns:a16="http://schemas.microsoft.com/office/drawing/2014/main" id="{D97F0D7D-EC0D-4E4E-83DF-E7754DA1D04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1446" t="15475" b="16927"/>
                    <a:stretch>
                      <a:fillRect/>
                    </a:stretch>
                  </p:blipFill>
                  <p:spPr bwMode="auto">
                    <a:xfrm>
                      <a:off x="7160700" y="3246030"/>
                      <a:ext cx="2145891" cy="1486392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</p:grp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D47B7DD-56DD-494F-B477-44F6019746B8}"/>
                </a:ext>
              </a:extLst>
            </p:cNvPr>
            <p:cNvSpPr/>
            <p:nvPr/>
          </p:nvSpPr>
          <p:spPr>
            <a:xfrm>
              <a:off x="809799" y="2930261"/>
              <a:ext cx="437216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1.3 how do we study it?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Experimental tests for failure criteria.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Numerical studies for progressive failure modelling.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04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C83D877-4DB2-4EED-802C-D28B42E23885}"/>
              </a:ext>
            </a:extLst>
          </p:cNvPr>
          <p:cNvSpPr/>
          <p:nvPr/>
        </p:nvSpPr>
        <p:spPr>
          <a:xfrm>
            <a:off x="991965" y="368140"/>
            <a:ext cx="44431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2.1 3D FEM Representative Volume Element (RVE) model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2008B20-B4C1-4C0A-BAC7-669FD1C25E05}"/>
              </a:ext>
            </a:extLst>
          </p:cNvPr>
          <p:cNvSpPr/>
          <p:nvPr/>
        </p:nvSpPr>
        <p:spPr>
          <a:xfrm>
            <a:off x="945446" y="60207"/>
            <a:ext cx="5942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2. Micromechanics based failure analysis of composite lamina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D6F609C-FD62-4EDD-A746-3928A26904FC}"/>
              </a:ext>
            </a:extLst>
          </p:cNvPr>
          <p:cNvGrpSpPr/>
          <p:nvPr/>
        </p:nvGrpSpPr>
        <p:grpSpPr>
          <a:xfrm>
            <a:off x="945446" y="602439"/>
            <a:ext cx="10592103" cy="4264513"/>
            <a:chOff x="956951" y="1114155"/>
            <a:chExt cx="10980745" cy="362079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2E8E720-6780-4D0C-8052-00B46381383D}"/>
                </a:ext>
              </a:extLst>
            </p:cNvPr>
            <p:cNvGrpSpPr/>
            <p:nvPr/>
          </p:nvGrpSpPr>
          <p:grpSpPr>
            <a:xfrm>
              <a:off x="956951" y="1114155"/>
              <a:ext cx="10980745" cy="3620797"/>
              <a:chOff x="956951" y="1114155"/>
              <a:chExt cx="10980745" cy="362079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F90D630-8C5D-4632-A925-162E15E4EAD1}"/>
                  </a:ext>
                </a:extLst>
              </p:cNvPr>
              <p:cNvGrpSpPr/>
              <p:nvPr/>
            </p:nvGrpSpPr>
            <p:grpSpPr>
              <a:xfrm>
                <a:off x="956951" y="1114155"/>
                <a:ext cx="10980745" cy="3230262"/>
                <a:chOff x="1144727" y="1612414"/>
                <a:chExt cx="9603011" cy="2683358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B823475D-5CF0-401A-BD06-D6A0FCD8FC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44727" y="1612414"/>
                  <a:ext cx="3470814" cy="2369629"/>
                </a:xfrm>
                <a:prstGeom prst="rect">
                  <a:avLst/>
                </a:prstGeom>
              </p:spPr>
            </p:pic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9951B2C-1363-4E11-99C6-2C7E0621AE31}"/>
                    </a:ext>
                  </a:extLst>
                </p:cNvPr>
                <p:cNvSpPr/>
                <p:nvPr/>
              </p:nvSpPr>
              <p:spPr>
                <a:xfrm>
                  <a:off x="7768961" y="3605468"/>
                  <a:ext cx="2978777" cy="6903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Matrix is governed by Drucker-Prager yielding criterion. Damage of matrix is controlled by an internal damage initiation criterion and progressive failure model based on fracture energy.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55251CB-FD21-4980-A446-4AEE2F969035}"/>
                    </a:ext>
                  </a:extLst>
                </p:cNvPr>
                <p:cNvSpPr/>
                <p:nvPr/>
              </p:nvSpPr>
              <p:spPr>
                <a:xfrm>
                  <a:off x="5167991" y="1826296"/>
                  <a:ext cx="5201939" cy="32561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Fiber is modelled as linear, elastic and transversely isotropic solids </a:t>
                  </a:r>
                  <a:r>
                    <a:rPr lang="en-US" altLang="zh-CN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with Maximum stress failure criterion</a:t>
                  </a:r>
                  <a:r>
                    <a:rPr 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F77A50FF-80F8-4AD3-AAC7-A32D31A15B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4907" y="2018633"/>
                      <a:ext cx="1838795" cy="44908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Damage initiation: </a:t>
                      </a: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14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a14:m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14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a14:m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14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a14:m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=1</a:t>
                      </a:r>
                    </a:p>
                  </p:txBody>
                </p:sp>
              </mc:Choice>
              <mc:Fallback xmlns=""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F77A50FF-80F8-4AD3-AAC7-A32D31A15B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4907" y="2018633"/>
                      <a:ext cx="1838795" cy="44908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90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1" name="Straight Arrow Connector 23">
                  <a:extLst>
                    <a:ext uri="{FF2B5EF4-FFF2-40B4-BE49-F238E27FC236}">
                      <a16:creationId xmlns:a16="http://schemas.microsoft.com/office/drawing/2014/main" id="{6E26A544-3CF1-4724-A555-7A8A778B9788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4615469" y="1971919"/>
                  <a:ext cx="539642" cy="0"/>
                </a:xfrm>
                <a:prstGeom prst="straightConnector1">
                  <a:avLst/>
                </a:prstGeom>
                <a:noFill/>
                <a:ln w="41275" algn="ctr">
                  <a:solidFill>
                    <a:schemeClr val="accent3">
                      <a:lumMod val="75000"/>
                    </a:schemeClr>
                  </a:solidFill>
                  <a:round/>
                  <a:headEnd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2" name="Straight Arrow Connector 23">
                  <a:extLst>
                    <a:ext uri="{FF2B5EF4-FFF2-40B4-BE49-F238E27FC236}">
                      <a16:creationId xmlns:a16="http://schemas.microsoft.com/office/drawing/2014/main" id="{4F4EDA14-A3E3-4E41-9B95-7016077B251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4675498" y="2816016"/>
                  <a:ext cx="539642" cy="0"/>
                </a:xfrm>
                <a:prstGeom prst="straightConnector1">
                  <a:avLst/>
                </a:prstGeom>
                <a:noFill/>
                <a:ln w="41275" algn="ctr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" name="Straight Arrow Connector 23">
                  <a:extLst>
                    <a:ext uri="{FF2B5EF4-FFF2-40B4-BE49-F238E27FC236}">
                      <a16:creationId xmlns:a16="http://schemas.microsoft.com/office/drawing/2014/main" id="{7C6C5CDD-0529-463F-83F1-570EF3A01F0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4540618" y="3735504"/>
                  <a:ext cx="539642" cy="0"/>
                </a:xfrm>
                <a:prstGeom prst="straightConnector1">
                  <a:avLst/>
                </a:prstGeom>
                <a:noFill/>
                <a:ln w="41275" algn="ctr">
                  <a:solidFill>
                    <a:schemeClr val="accent2"/>
                  </a:solidFill>
                  <a:round/>
                  <a:headEnd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31B9082-1A7F-4520-A2EE-5809A4D8A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2086" y="1709991"/>
                <a:ext cx="3703828" cy="132217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3215D96-2C13-469C-965C-082D8AD24B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2701" y="3122886"/>
                <a:ext cx="2696287" cy="1612066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BAABF1-756D-4E4E-B138-8729DCFA1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3032" y="2672177"/>
              <a:ext cx="1940623" cy="29403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60028B-E9CB-4D24-83ED-469F27E7E1E6}"/>
                </a:ext>
              </a:extLst>
            </p:cNvPr>
            <p:cNvSpPr txBox="1"/>
            <p:nvPr/>
          </p:nvSpPr>
          <p:spPr>
            <a:xfrm>
              <a:off x="9315914" y="2255519"/>
              <a:ext cx="2541940" cy="4038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Damage propagation: </a:t>
              </a:r>
              <a:r>
                <a:rPr lang="en-US" sz="12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Benzegath-Kenane</a:t>
              </a:r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 (BK) criterion</a:t>
              </a:r>
              <a:endParaRPr lang="en-GB" sz="12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7AE031E-97C2-4CF7-AD12-390910083EDD}"/>
              </a:ext>
            </a:extLst>
          </p:cNvPr>
          <p:cNvGrpSpPr/>
          <p:nvPr/>
        </p:nvGrpSpPr>
        <p:grpSpPr>
          <a:xfrm>
            <a:off x="734688" y="4709155"/>
            <a:ext cx="6901474" cy="1927980"/>
            <a:chOff x="900057" y="5004493"/>
            <a:chExt cx="6901474" cy="192798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B06ABEF-5D10-426B-8C71-C747DB507E04}"/>
                </a:ext>
              </a:extLst>
            </p:cNvPr>
            <p:cNvSpPr/>
            <p:nvPr/>
          </p:nvSpPr>
          <p:spPr>
            <a:xfrm>
              <a:off x="900057" y="5004493"/>
              <a:ext cx="19415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Periodic boundary condition</a:t>
              </a:r>
              <a:endParaRPr lang="en-GB" sz="120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D565848-0049-42AB-9030-22DC11623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7144"/>
            <a:stretch/>
          </p:blipFill>
          <p:spPr>
            <a:xfrm>
              <a:off x="1207849" y="5333281"/>
              <a:ext cx="2757206" cy="1599192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7FA7090-1B63-4DE4-B8B0-099ABB41D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024" t="27829" r="63191" b="21821"/>
            <a:stretch/>
          </p:blipFill>
          <p:spPr>
            <a:xfrm>
              <a:off x="5044325" y="5738376"/>
              <a:ext cx="2757206" cy="1085618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3DE45D-A332-476C-B9BB-838A62B9B070}"/>
                </a:ext>
              </a:extLst>
            </p:cNvPr>
            <p:cNvSpPr/>
            <p:nvPr/>
          </p:nvSpPr>
          <p:spPr>
            <a:xfrm>
              <a:off x="5341937" y="5430599"/>
              <a:ext cx="21595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Unified mathematical equations</a:t>
              </a:r>
              <a:endParaRPr lang="en-GB" sz="120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63BF2DF-30B8-4549-9ABA-BB9178BEF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3237" y="5051481"/>
            <a:ext cx="2947865" cy="1722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CFC3A-C25B-4EBE-A1DD-3EA9A8CF0DAF}"/>
              </a:ext>
            </a:extLst>
          </p:cNvPr>
          <p:cNvSpPr txBox="1"/>
          <p:nvPr/>
        </p:nvSpPr>
        <p:spPr>
          <a:xfrm>
            <a:off x="8913237" y="4807110"/>
            <a:ext cx="2695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latin typeface="Times New Roman" panose="02020603050405020304" pitchFamily="18" charset="0"/>
                <a:cs typeface="Times New Roman" panose="02020603050405020304" pitchFamily="18" charset="0"/>
              </a:rPr>
              <a:t>Microstructure of UD composite lamina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7E6F1B-48B0-434D-971E-F354D7343440}"/>
              </a:ext>
            </a:extLst>
          </p:cNvPr>
          <p:cNvSpPr/>
          <p:nvPr/>
        </p:nvSpPr>
        <p:spPr>
          <a:xfrm>
            <a:off x="9528464" y="5548745"/>
            <a:ext cx="353291" cy="3117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0253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00BADA-EDF3-4074-8D6C-698650586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76" y="954379"/>
            <a:ext cx="2298671" cy="21900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4297C0-0EAE-4710-8746-F2DC5455F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324" y="995649"/>
            <a:ext cx="3249109" cy="21845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E703EC-E1D5-4615-8289-5D09818BB225}"/>
              </a:ext>
            </a:extLst>
          </p:cNvPr>
          <p:cNvSpPr/>
          <p:nvPr/>
        </p:nvSpPr>
        <p:spPr>
          <a:xfrm>
            <a:off x="979248" y="231769"/>
            <a:ext cx="588815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2.3 Progressive failure analysis of UD composite lamina under biaxial loadings</a:t>
            </a:r>
            <a:endParaRPr lang="en-US" sz="14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3E4494-B228-499C-A674-1D551463C363}"/>
              </a:ext>
            </a:extLst>
          </p:cNvPr>
          <p:cNvSpPr/>
          <p:nvPr/>
        </p:nvSpPr>
        <p:spPr>
          <a:xfrm>
            <a:off x="1017472" y="696761"/>
            <a:ext cx="50125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Failure envelopes of UD lamina under different biaxial loading conditions </a:t>
            </a:r>
            <a:endParaRPr lang="en-GB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F850B4E-3193-4913-9772-00DC7DFF78D5}"/>
              </a:ext>
            </a:extLst>
          </p:cNvPr>
          <p:cNvGrpSpPr/>
          <p:nvPr/>
        </p:nvGrpSpPr>
        <p:grpSpPr>
          <a:xfrm>
            <a:off x="889297" y="3315158"/>
            <a:ext cx="9479738" cy="3408966"/>
            <a:chOff x="627931" y="3388827"/>
            <a:chExt cx="9479738" cy="340896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96A5E79-812F-4B9E-9B6C-0012CCAECC97}"/>
                </a:ext>
              </a:extLst>
            </p:cNvPr>
            <p:cNvGrpSpPr/>
            <p:nvPr/>
          </p:nvGrpSpPr>
          <p:grpSpPr>
            <a:xfrm>
              <a:off x="2863266" y="3687715"/>
              <a:ext cx="7088662" cy="1439142"/>
              <a:chOff x="1048086" y="2043384"/>
              <a:chExt cx="8095914" cy="1700126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592D825-0BC1-4607-9B47-58D867596B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2881" y="2043384"/>
                <a:ext cx="2888803" cy="1700126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57B57EB7-9AC0-47E5-9B5A-09798B231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8086" y="2043384"/>
                <a:ext cx="2854795" cy="1700126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A29BB305-555E-4986-85D7-104A9310B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1684" y="2043384"/>
                <a:ext cx="2352316" cy="1700126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81D9246-E2B6-4C27-8944-B8F62D4BD24A}"/>
                </a:ext>
              </a:extLst>
            </p:cNvPr>
            <p:cNvGrpSpPr/>
            <p:nvPr/>
          </p:nvGrpSpPr>
          <p:grpSpPr>
            <a:xfrm>
              <a:off x="2863266" y="5170221"/>
              <a:ext cx="7088662" cy="1583471"/>
              <a:chOff x="1048086" y="4196441"/>
              <a:chExt cx="8086418" cy="2272128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8AF72ECD-D2A6-4F05-AF7A-6CE4E2D66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8086" y="4196441"/>
                <a:ext cx="2559533" cy="2272128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1D5462E0-0A5A-41CD-BBBC-A1C4AF62D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55250" y="4196441"/>
                <a:ext cx="2672090" cy="2272128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68D6498-507A-42A5-9E16-7FA0223B3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74971" y="4196441"/>
                <a:ext cx="2559533" cy="2272128"/>
              </a:xfrm>
              <a:prstGeom prst="rect">
                <a:avLst/>
              </a:prstGeom>
            </p:spPr>
          </p:pic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D610BB-2FBC-4A40-A8B4-D5D2AD4FCE04}"/>
                </a:ext>
              </a:extLst>
            </p:cNvPr>
            <p:cNvSpPr/>
            <p:nvPr/>
          </p:nvSpPr>
          <p:spPr>
            <a:xfrm>
              <a:off x="3368319" y="3389034"/>
              <a:ext cx="1489510" cy="276999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Puck failure criterion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FC0E52D-34FD-4EAA-B330-77E548A24783}"/>
                </a:ext>
              </a:extLst>
            </p:cNvPr>
            <p:cNvSpPr/>
            <p:nvPr/>
          </p:nvSpPr>
          <p:spPr>
            <a:xfrm>
              <a:off x="5845147" y="3395481"/>
              <a:ext cx="1713033" cy="276999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Tsai-Wu failure criterion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28BFF8D-A1FD-483D-AA5D-71D54361D5B2}"/>
                </a:ext>
              </a:extLst>
            </p:cNvPr>
            <p:cNvSpPr/>
            <p:nvPr/>
          </p:nvSpPr>
          <p:spPr>
            <a:xfrm>
              <a:off x="8148441" y="3388827"/>
              <a:ext cx="1625766" cy="276999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2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Hashin</a:t>
              </a:r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 failure criterion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F5443C9-CF74-407C-A722-823EA9722950}"/>
                </a:ext>
              </a:extLst>
            </p:cNvPr>
            <p:cNvSpPr/>
            <p:nvPr/>
          </p:nvSpPr>
          <p:spPr>
            <a:xfrm>
              <a:off x="627931" y="3388827"/>
              <a:ext cx="9479738" cy="3408966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AFA366F-4C1C-4244-A2E7-F27B6C593A72}"/>
                </a:ext>
              </a:extLst>
            </p:cNvPr>
            <p:cNvSpPr/>
            <p:nvPr/>
          </p:nvSpPr>
          <p:spPr>
            <a:xfrm>
              <a:off x="681647" y="4084120"/>
              <a:ext cx="2127903" cy="64633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GB" sz="1200">
                  <a:latin typeface="Times New Roman" panose="02020603050405020304" pitchFamily="18" charset="0"/>
                  <a:ea typeface="Songti TC" panose="02010600040101010101" pitchFamily="2" charset="-120"/>
                  <a:cs typeface="Times New Roman" panose="02020603050405020304" pitchFamily="18" charset="0"/>
                </a:rPr>
                <a:t>Comparison of failure criteria and numerical results obtained with a weak interface</a:t>
              </a:r>
              <a:endParaRPr lang="en-US" sz="120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8F6DE65-98D0-4FCD-9F69-F1EDEE2266C9}"/>
                </a:ext>
              </a:extLst>
            </p:cNvPr>
            <p:cNvSpPr/>
            <p:nvPr/>
          </p:nvSpPr>
          <p:spPr>
            <a:xfrm>
              <a:off x="681647" y="5690237"/>
              <a:ext cx="2127903" cy="64633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GB" sz="1200">
                  <a:latin typeface="Times New Roman" panose="02020603050405020304" pitchFamily="18" charset="0"/>
                  <a:ea typeface="Songti TC" panose="02010600040101010101" pitchFamily="2" charset="-120"/>
                  <a:cs typeface="Times New Roman" panose="02020603050405020304" pitchFamily="18" charset="0"/>
                </a:rPr>
                <a:t>Comparison of failure criteria and numerical results obtained with a strong interface</a:t>
              </a:r>
              <a:endParaRPr lang="en-US" sz="1200">
                <a:latin typeface="Times New Roman" panose="02020603050405020304" pitchFamily="18" charset="0"/>
                <a:ea typeface="Songti TC" panose="02010600040101010101" pitchFamily="2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849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B6E2547-D6E8-41D8-B2C0-7FD81B3EA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75304" cy="6054775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6C00CAFD-8475-48DA-AF24-3C158479E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83" y="626870"/>
            <a:ext cx="9798822" cy="547196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CAD3B535-831C-4CD3-96F4-B89A3A25A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023" y="1026384"/>
            <a:ext cx="9497480" cy="5353675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E319279A-5E54-43B9-A8A4-4ACA259C58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46" y="1320546"/>
            <a:ext cx="9074435" cy="5059513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8D900B9-183A-41BD-AFF0-C8B7072F9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919" y="1730076"/>
            <a:ext cx="8487679" cy="47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0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50B817-C36B-4C35-847C-C1ECC3CDD0FE}"/>
              </a:ext>
            </a:extLst>
          </p:cNvPr>
          <p:cNvSpPr/>
          <p:nvPr/>
        </p:nvSpPr>
        <p:spPr>
          <a:xfrm>
            <a:off x="0" y="0"/>
            <a:ext cx="111653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8E1C1D15-A70C-4803-B869-ED71BBF1F5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0" r="7851"/>
          <a:stretch/>
        </p:blipFill>
        <p:spPr>
          <a:xfrm>
            <a:off x="3934590" y="986814"/>
            <a:ext cx="4163205" cy="2680330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86DEFCA3-C4C9-496F-9354-5F5FD76E6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11067" r="8159"/>
          <a:stretch/>
        </p:blipFill>
        <p:spPr>
          <a:xfrm>
            <a:off x="13461" y="4082955"/>
            <a:ext cx="4110606" cy="2715231"/>
          </a:xfrm>
          <a:prstGeom prst="rect">
            <a:avLst/>
          </a:prstGeom>
        </p:spPr>
      </p:pic>
      <p:pic>
        <p:nvPicPr>
          <p:cNvPr id="22" name="Picture 21" descr="A diagram of a solar system&#10;&#10;Description automatically generated with low confidence">
            <a:extLst>
              <a:ext uri="{FF2B5EF4-FFF2-40B4-BE49-F238E27FC236}">
                <a16:creationId xmlns:a16="http://schemas.microsoft.com/office/drawing/2014/main" id="{0ED469E3-3520-4C26-B44F-01F0FCFC9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3" r="8980"/>
          <a:stretch/>
        </p:blipFill>
        <p:spPr>
          <a:xfrm>
            <a:off x="4332761" y="3667144"/>
            <a:ext cx="3871025" cy="3190856"/>
          </a:xfrm>
          <a:prstGeom prst="rect">
            <a:avLst/>
          </a:prstGeom>
        </p:spPr>
      </p:pic>
      <p:pic>
        <p:nvPicPr>
          <p:cNvPr id="24" name="Picture 23" descr="A picture containing text, sport, athletic game&#10;&#10;Description automatically generated">
            <a:extLst>
              <a:ext uri="{FF2B5EF4-FFF2-40B4-BE49-F238E27FC236}">
                <a16:creationId xmlns:a16="http://schemas.microsoft.com/office/drawing/2014/main" id="{2BFE0189-9EA0-49D4-86C5-EA70D74C24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0" r="8544"/>
          <a:stretch/>
        </p:blipFill>
        <p:spPr>
          <a:xfrm>
            <a:off x="8156226" y="1281946"/>
            <a:ext cx="3989858" cy="25931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C389F4-7A78-4C1B-855E-2C4F01FF6E1F}"/>
              </a:ext>
            </a:extLst>
          </p:cNvPr>
          <p:cNvSpPr txBox="1"/>
          <p:nvPr/>
        </p:nvSpPr>
        <p:spPr>
          <a:xfrm>
            <a:off x="8562384" y="4339242"/>
            <a:ext cx="34934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Experimentally validated numerical model for data generation (blue and green ones represent the experimental data, red ones represent numerical data);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curves represent different failure possibilities with a certain combination of stresses</a:t>
            </a:r>
          </a:p>
        </p:txBody>
      </p:sp>
      <p:pic>
        <p:nvPicPr>
          <p:cNvPr id="27" name="Picture 2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4A79971-C72A-4A49-A539-FC878F36BF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5" r="7084"/>
          <a:stretch/>
        </p:blipFill>
        <p:spPr>
          <a:xfrm>
            <a:off x="45916" y="986814"/>
            <a:ext cx="3888673" cy="2481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F27A2-F0D6-4F10-9F2E-907AFA4B5658}"/>
              </a:ext>
            </a:extLst>
          </p:cNvPr>
          <p:cNvSpPr txBox="1"/>
          <p:nvPr/>
        </p:nvSpPr>
        <p:spPr>
          <a:xfrm>
            <a:off x="214782" y="233788"/>
            <a:ext cx="542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Biaxial loading cases data preparation for ANN training.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801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06F87FB0-7A41-48BA-A095-8556F2926B22}"/>
              </a:ext>
            </a:extLst>
          </p:cNvPr>
          <p:cNvSpPr/>
          <p:nvPr/>
        </p:nvSpPr>
        <p:spPr>
          <a:xfrm>
            <a:off x="0" y="0"/>
            <a:ext cx="113364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C93013-AC6F-4F84-8436-9181172F1F7D}"/>
              </a:ext>
            </a:extLst>
          </p:cNvPr>
          <p:cNvSpPr txBox="1"/>
          <p:nvPr/>
        </p:nvSpPr>
        <p:spPr>
          <a:xfrm>
            <a:off x="124629" y="62725"/>
            <a:ext cx="280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Artificial Neural Network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C87A78-19D5-404B-A10A-A0E1F52A853A}"/>
              </a:ext>
            </a:extLst>
          </p:cNvPr>
          <p:cNvGrpSpPr/>
          <p:nvPr/>
        </p:nvGrpSpPr>
        <p:grpSpPr>
          <a:xfrm>
            <a:off x="124629" y="3455799"/>
            <a:ext cx="6377895" cy="1585239"/>
            <a:chOff x="2011350" y="5010663"/>
            <a:chExt cx="6377895" cy="158523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19F832D-BB41-4E4E-80E0-C32B3F3E8C6F}"/>
                </a:ext>
              </a:extLst>
            </p:cNvPr>
            <p:cNvGrpSpPr/>
            <p:nvPr/>
          </p:nvGrpSpPr>
          <p:grpSpPr>
            <a:xfrm>
              <a:off x="3802754" y="5010663"/>
              <a:ext cx="4586491" cy="1585239"/>
              <a:chOff x="5337258" y="570636"/>
              <a:chExt cx="4586491" cy="1585239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CD73940-1C14-49C4-9A8C-DFB9995A3666}"/>
                  </a:ext>
                </a:extLst>
              </p:cNvPr>
              <p:cNvGrpSpPr/>
              <p:nvPr/>
            </p:nvGrpSpPr>
            <p:grpSpPr>
              <a:xfrm>
                <a:off x="5701754" y="570636"/>
                <a:ext cx="3505744" cy="1271138"/>
                <a:chOff x="5701751" y="834788"/>
                <a:chExt cx="3505744" cy="1271138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E4EAC6B-4796-4549-8081-0BB811FCC628}"/>
                    </a:ext>
                  </a:extLst>
                </p:cNvPr>
                <p:cNvSpPr/>
                <p:nvPr/>
              </p:nvSpPr>
              <p:spPr>
                <a:xfrm>
                  <a:off x="5701754" y="834788"/>
                  <a:ext cx="152749" cy="1354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73778EF6-9B98-4A82-870D-27F0C637CF95}"/>
                    </a:ext>
                  </a:extLst>
                </p:cNvPr>
                <p:cNvSpPr/>
                <p:nvPr/>
              </p:nvSpPr>
              <p:spPr>
                <a:xfrm>
                  <a:off x="5701753" y="1035410"/>
                  <a:ext cx="152749" cy="1354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90C7419C-8D23-44CA-BAB1-EF607E54E45F}"/>
                    </a:ext>
                  </a:extLst>
                </p:cNvPr>
                <p:cNvSpPr/>
                <p:nvPr/>
              </p:nvSpPr>
              <p:spPr>
                <a:xfrm>
                  <a:off x="5701753" y="1223550"/>
                  <a:ext cx="152749" cy="1354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68D6B57-B58A-4872-B8F0-B0910B9CFD47}"/>
                    </a:ext>
                  </a:extLst>
                </p:cNvPr>
                <p:cNvSpPr/>
                <p:nvPr/>
              </p:nvSpPr>
              <p:spPr>
                <a:xfrm>
                  <a:off x="5701752" y="1393991"/>
                  <a:ext cx="152749" cy="1354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7E1EB81F-CC04-49C3-93EC-6D31F9E635A5}"/>
                    </a:ext>
                  </a:extLst>
                </p:cNvPr>
                <p:cNvSpPr/>
                <p:nvPr/>
              </p:nvSpPr>
              <p:spPr>
                <a:xfrm>
                  <a:off x="5701752" y="1579507"/>
                  <a:ext cx="152749" cy="1354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8F807372-D023-4A78-84AD-F7FD25F20117}"/>
                    </a:ext>
                  </a:extLst>
                </p:cNvPr>
                <p:cNvSpPr/>
                <p:nvPr/>
              </p:nvSpPr>
              <p:spPr>
                <a:xfrm>
                  <a:off x="5701751" y="1750244"/>
                  <a:ext cx="152749" cy="1354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C7D2B315-53D0-4EEC-8F2B-2EF3F3A852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9425" y="1388901"/>
                  <a:ext cx="41995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2" name="Left Brace 41">
                  <a:extLst>
                    <a:ext uri="{FF2B5EF4-FFF2-40B4-BE49-F238E27FC236}">
                      <a16:creationId xmlns:a16="http://schemas.microsoft.com/office/drawing/2014/main" id="{42EC6178-0555-4740-91A7-4691B9F67AB8}"/>
                    </a:ext>
                  </a:extLst>
                </p:cNvPr>
                <p:cNvSpPr/>
                <p:nvPr/>
              </p:nvSpPr>
              <p:spPr>
                <a:xfrm rot="10800000">
                  <a:off x="5931984" y="879101"/>
                  <a:ext cx="238737" cy="1019601"/>
                </a:xfrm>
                <a:prstGeom prst="leftBrac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BE8B4236-D053-4135-B655-44E175B1D929}"/>
                    </a:ext>
                  </a:extLst>
                </p:cNvPr>
                <p:cNvGrpSpPr/>
                <p:nvPr/>
              </p:nvGrpSpPr>
              <p:grpSpPr>
                <a:xfrm>
                  <a:off x="6692139" y="869379"/>
                  <a:ext cx="365123" cy="1206125"/>
                  <a:chOff x="6694933" y="867297"/>
                  <a:chExt cx="365123" cy="1206125"/>
                </a:xfrm>
              </p:grpSpPr>
              <p:sp>
                <p:nvSpPr>
                  <p:cNvPr id="45" name="Double Brace 44">
                    <a:extLst>
                      <a:ext uri="{FF2B5EF4-FFF2-40B4-BE49-F238E27FC236}">
                        <a16:creationId xmlns:a16="http://schemas.microsoft.com/office/drawing/2014/main" id="{82E99620-088C-4B55-8123-FEE4743F49E2}"/>
                      </a:ext>
                    </a:extLst>
                  </p:cNvPr>
                  <p:cNvSpPr/>
                  <p:nvPr/>
                </p:nvSpPr>
                <p:spPr>
                  <a:xfrm>
                    <a:off x="6694933" y="879100"/>
                    <a:ext cx="365123" cy="1194322"/>
                  </a:xfrm>
                  <a:prstGeom prst="bracePai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Hexagon 43">
                    <a:extLst>
                      <a:ext uri="{FF2B5EF4-FFF2-40B4-BE49-F238E27FC236}">
                        <a16:creationId xmlns:a16="http://schemas.microsoft.com/office/drawing/2014/main" id="{BF442A7D-2510-4D91-84E1-D42336DE063A}"/>
                      </a:ext>
                    </a:extLst>
                  </p:cNvPr>
                  <p:cNvSpPr/>
                  <p:nvPr/>
                </p:nvSpPr>
                <p:spPr>
                  <a:xfrm>
                    <a:off x="6760735" y="867297"/>
                    <a:ext cx="205462" cy="179512"/>
                  </a:xfrm>
                  <a:prstGeom prst="hexag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6" name="Hexagon 45">
                    <a:extLst>
                      <a:ext uri="{FF2B5EF4-FFF2-40B4-BE49-F238E27FC236}">
                        <a16:creationId xmlns:a16="http://schemas.microsoft.com/office/drawing/2014/main" id="{19759C15-BABE-4CA6-AB0E-250774F5273E}"/>
                      </a:ext>
                    </a:extLst>
                  </p:cNvPr>
                  <p:cNvSpPr/>
                  <p:nvPr/>
                </p:nvSpPr>
                <p:spPr>
                  <a:xfrm>
                    <a:off x="6751947" y="1151696"/>
                    <a:ext cx="205462" cy="179512"/>
                  </a:xfrm>
                  <a:prstGeom prst="hexag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8" name="Hexagon 47">
                    <a:extLst>
                      <a:ext uri="{FF2B5EF4-FFF2-40B4-BE49-F238E27FC236}">
                        <a16:creationId xmlns:a16="http://schemas.microsoft.com/office/drawing/2014/main" id="{75A35819-AAA4-4204-B67A-CFA06BD7EB5A}"/>
                      </a:ext>
                    </a:extLst>
                  </p:cNvPr>
                  <p:cNvSpPr/>
                  <p:nvPr/>
                </p:nvSpPr>
                <p:spPr>
                  <a:xfrm>
                    <a:off x="6760735" y="1843683"/>
                    <a:ext cx="205462" cy="179512"/>
                  </a:xfrm>
                  <a:prstGeom prst="hexag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9" name="Hexagon 48">
                    <a:extLst>
                      <a:ext uri="{FF2B5EF4-FFF2-40B4-BE49-F238E27FC236}">
                        <a16:creationId xmlns:a16="http://schemas.microsoft.com/office/drawing/2014/main" id="{DC3B4CC2-976F-4DAC-8B94-4291A562B0F7}"/>
                      </a:ext>
                    </a:extLst>
                  </p:cNvPr>
                  <p:cNvSpPr/>
                  <p:nvPr/>
                </p:nvSpPr>
                <p:spPr>
                  <a:xfrm>
                    <a:off x="6760735" y="1614392"/>
                    <a:ext cx="205462" cy="179512"/>
                  </a:xfrm>
                  <a:prstGeom prst="hexag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8809DA2C-AA16-4D1B-8578-1EE72FC7E6AE}"/>
                    </a:ext>
                  </a:extLst>
                </p:cNvPr>
                <p:cNvGrpSpPr/>
                <p:nvPr/>
              </p:nvGrpSpPr>
              <p:grpSpPr>
                <a:xfrm>
                  <a:off x="7181615" y="878382"/>
                  <a:ext cx="365123" cy="1206125"/>
                  <a:chOff x="6694933" y="867297"/>
                  <a:chExt cx="365123" cy="1206125"/>
                </a:xfrm>
              </p:grpSpPr>
              <p:sp>
                <p:nvSpPr>
                  <p:cNvPr id="52" name="Double Brace 51">
                    <a:extLst>
                      <a:ext uri="{FF2B5EF4-FFF2-40B4-BE49-F238E27FC236}">
                        <a16:creationId xmlns:a16="http://schemas.microsoft.com/office/drawing/2014/main" id="{54C99949-BF54-4A4A-A106-5A30AC527E80}"/>
                      </a:ext>
                    </a:extLst>
                  </p:cNvPr>
                  <p:cNvSpPr/>
                  <p:nvPr/>
                </p:nvSpPr>
                <p:spPr>
                  <a:xfrm>
                    <a:off x="6694933" y="879100"/>
                    <a:ext cx="365123" cy="1194322"/>
                  </a:xfrm>
                  <a:prstGeom prst="bracePai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" name="Hexagon 52">
                    <a:extLst>
                      <a:ext uri="{FF2B5EF4-FFF2-40B4-BE49-F238E27FC236}">
                        <a16:creationId xmlns:a16="http://schemas.microsoft.com/office/drawing/2014/main" id="{5AD09E99-2F14-42F7-BF34-65DC6E67AC19}"/>
                      </a:ext>
                    </a:extLst>
                  </p:cNvPr>
                  <p:cNvSpPr/>
                  <p:nvPr/>
                </p:nvSpPr>
                <p:spPr>
                  <a:xfrm>
                    <a:off x="6760735" y="867297"/>
                    <a:ext cx="205462" cy="179512"/>
                  </a:xfrm>
                  <a:prstGeom prst="hexag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" name="Hexagon 53">
                    <a:extLst>
                      <a:ext uri="{FF2B5EF4-FFF2-40B4-BE49-F238E27FC236}">
                        <a16:creationId xmlns:a16="http://schemas.microsoft.com/office/drawing/2014/main" id="{D2305684-8761-4D83-8092-EB96A069CC96}"/>
                      </a:ext>
                    </a:extLst>
                  </p:cNvPr>
                  <p:cNvSpPr/>
                  <p:nvPr/>
                </p:nvSpPr>
                <p:spPr>
                  <a:xfrm>
                    <a:off x="6751947" y="1151696"/>
                    <a:ext cx="205462" cy="179512"/>
                  </a:xfrm>
                  <a:prstGeom prst="hexag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" name="Hexagon 54">
                    <a:extLst>
                      <a:ext uri="{FF2B5EF4-FFF2-40B4-BE49-F238E27FC236}">
                        <a16:creationId xmlns:a16="http://schemas.microsoft.com/office/drawing/2014/main" id="{6E11C264-439F-42C2-B016-136B22A60429}"/>
                      </a:ext>
                    </a:extLst>
                  </p:cNvPr>
                  <p:cNvSpPr/>
                  <p:nvPr/>
                </p:nvSpPr>
                <p:spPr>
                  <a:xfrm>
                    <a:off x="6760735" y="1843683"/>
                    <a:ext cx="205462" cy="179512"/>
                  </a:xfrm>
                  <a:prstGeom prst="hexag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" name="Hexagon 55">
                    <a:extLst>
                      <a:ext uri="{FF2B5EF4-FFF2-40B4-BE49-F238E27FC236}">
                        <a16:creationId xmlns:a16="http://schemas.microsoft.com/office/drawing/2014/main" id="{0F734892-B265-4505-BFF4-163CC0597DF5}"/>
                      </a:ext>
                    </a:extLst>
                  </p:cNvPr>
                  <p:cNvSpPr/>
                  <p:nvPr/>
                </p:nvSpPr>
                <p:spPr>
                  <a:xfrm>
                    <a:off x="6760735" y="1614392"/>
                    <a:ext cx="205462" cy="179512"/>
                  </a:xfrm>
                  <a:prstGeom prst="hexag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73FF421C-E917-4919-B887-0AB68E3EDAB4}"/>
                    </a:ext>
                  </a:extLst>
                </p:cNvPr>
                <p:cNvGrpSpPr/>
                <p:nvPr/>
              </p:nvGrpSpPr>
              <p:grpSpPr>
                <a:xfrm>
                  <a:off x="7623350" y="899801"/>
                  <a:ext cx="365123" cy="1206125"/>
                  <a:chOff x="6694933" y="867297"/>
                  <a:chExt cx="365123" cy="1206125"/>
                </a:xfrm>
              </p:grpSpPr>
              <p:sp>
                <p:nvSpPr>
                  <p:cNvPr id="58" name="Double Brace 57">
                    <a:extLst>
                      <a:ext uri="{FF2B5EF4-FFF2-40B4-BE49-F238E27FC236}">
                        <a16:creationId xmlns:a16="http://schemas.microsoft.com/office/drawing/2014/main" id="{5D9043E6-4024-42B8-B20B-161C9FC21FDF}"/>
                      </a:ext>
                    </a:extLst>
                  </p:cNvPr>
                  <p:cNvSpPr/>
                  <p:nvPr/>
                </p:nvSpPr>
                <p:spPr>
                  <a:xfrm>
                    <a:off x="6694933" y="879100"/>
                    <a:ext cx="365123" cy="1194322"/>
                  </a:xfrm>
                  <a:prstGeom prst="bracePair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9" name="Hexagon 58">
                    <a:extLst>
                      <a:ext uri="{FF2B5EF4-FFF2-40B4-BE49-F238E27FC236}">
                        <a16:creationId xmlns:a16="http://schemas.microsoft.com/office/drawing/2014/main" id="{D8AA230C-69DB-444F-A650-052A03AEC3F3}"/>
                      </a:ext>
                    </a:extLst>
                  </p:cNvPr>
                  <p:cNvSpPr/>
                  <p:nvPr/>
                </p:nvSpPr>
                <p:spPr>
                  <a:xfrm>
                    <a:off x="6760735" y="867297"/>
                    <a:ext cx="205462" cy="179512"/>
                  </a:xfrm>
                  <a:prstGeom prst="hexag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0" name="Hexagon 59">
                    <a:extLst>
                      <a:ext uri="{FF2B5EF4-FFF2-40B4-BE49-F238E27FC236}">
                        <a16:creationId xmlns:a16="http://schemas.microsoft.com/office/drawing/2014/main" id="{584A7306-D06F-408A-AEB8-51AAD3C436CA}"/>
                      </a:ext>
                    </a:extLst>
                  </p:cNvPr>
                  <p:cNvSpPr/>
                  <p:nvPr/>
                </p:nvSpPr>
                <p:spPr>
                  <a:xfrm>
                    <a:off x="6751947" y="1151696"/>
                    <a:ext cx="205462" cy="179512"/>
                  </a:xfrm>
                  <a:prstGeom prst="hexag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1" name="Hexagon 60">
                    <a:extLst>
                      <a:ext uri="{FF2B5EF4-FFF2-40B4-BE49-F238E27FC236}">
                        <a16:creationId xmlns:a16="http://schemas.microsoft.com/office/drawing/2014/main" id="{6EFAFE3D-E441-404C-AC5E-6206A4A11B2E}"/>
                      </a:ext>
                    </a:extLst>
                  </p:cNvPr>
                  <p:cNvSpPr/>
                  <p:nvPr/>
                </p:nvSpPr>
                <p:spPr>
                  <a:xfrm>
                    <a:off x="6760735" y="1843683"/>
                    <a:ext cx="205462" cy="179512"/>
                  </a:xfrm>
                  <a:prstGeom prst="hexag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2" name="Hexagon 61">
                    <a:extLst>
                      <a:ext uri="{FF2B5EF4-FFF2-40B4-BE49-F238E27FC236}">
                        <a16:creationId xmlns:a16="http://schemas.microsoft.com/office/drawing/2014/main" id="{3F334E5B-5AA4-4535-A2BE-3F8FBB7526C8}"/>
                      </a:ext>
                    </a:extLst>
                  </p:cNvPr>
                  <p:cNvSpPr/>
                  <p:nvPr/>
                </p:nvSpPr>
                <p:spPr>
                  <a:xfrm>
                    <a:off x="6760735" y="1614392"/>
                    <a:ext cx="205462" cy="179512"/>
                  </a:xfrm>
                  <a:prstGeom prst="hexagon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B5898476-F61D-4B16-9517-592A51AA81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59705" y="1440522"/>
                  <a:ext cx="41995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4" name="Flowchart: Connector 63">
                  <a:extLst>
                    <a:ext uri="{FF2B5EF4-FFF2-40B4-BE49-F238E27FC236}">
                      <a16:creationId xmlns:a16="http://schemas.microsoft.com/office/drawing/2014/main" id="{4273CE84-1880-4860-8C67-1FAD07F78E1E}"/>
                    </a:ext>
                  </a:extLst>
                </p:cNvPr>
                <p:cNvSpPr/>
                <p:nvPr/>
              </p:nvSpPr>
              <p:spPr>
                <a:xfrm>
                  <a:off x="8586058" y="1160041"/>
                  <a:ext cx="621437" cy="554866"/>
                </a:xfrm>
                <a:prstGeom prst="flowChartConnector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>
                      <a:ln w="0"/>
                      <a:solidFill>
                        <a:srgbClr val="FF0000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highlight>
                        <a:srgbClr val="FFFF00"/>
                      </a:highlight>
                    </a:rPr>
                    <a:t>P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17C5F0E-DCA1-4A2C-B1AD-B4FB028A2F23}"/>
                  </a:ext>
                </a:extLst>
              </p:cNvPr>
              <p:cNvSpPr txBox="1"/>
              <p:nvPr/>
            </p:nvSpPr>
            <p:spPr>
              <a:xfrm>
                <a:off x="5337258" y="1824088"/>
                <a:ext cx="10193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Six stresses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043AF35-43A7-4535-BC01-728B086740EC}"/>
                  </a:ext>
                </a:extLst>
              </p:cNvPr>
              <p:cNvSpPr txBox="1"/>
              <p:nvPr/>
            </p:nvSpPr>
            <p:spPr>
              <a:xfrm>
                <a:off x="6370943" y="1848098"/>
                <a:ext cx="19864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 layers: 16 neurons 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F97013F-E725-4586-892B-916D712A8C44}"/>
                  </a:ext>
                </a:extLst>
              </p:cNvPr>
              <p:cNvSpPr txBox="1"/>
              <p:nvPr/>
            </p:nvSpPr>
            <p:spPr>
              <a:xfrm>
                <a:off x="8431953" y="1848098"/>
                <a:ext cx="14917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Failure possibility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6FE1583-86CD-46A8-8183-3818DF0EEDD2}"/>
                </a:ext>
              </a:extLst>
            </p:cNvPr>
            <p:cNvSpPr txBox="1"/>
            <p:nvPr/>
          </p:nvSpPr>
          <p:spPr>
            <a:xfrm>
              <a:off x="2011350" y="5338656"/>
              <a:ext cx="1280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 structure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35D3ED-4AEB-48FB-B917-09945745FAF2}"/>
              </a:ext>
            </a:extLst>
          </p:cNvPr>
          <p:cNvGrpSpPr/>
          <p:nvPr/>
        </p:nvGrpSpPr>
        <p:grpSpPr>
          <a:xfrm>
            <a:off x="395537" y="855860"/>
            <a:ext cx="5196187" cy="1889469"/>
            <a:chOff x="138182" y="627938"/>
            <a:chExt cx="5196187" cy="188946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DAD2359-6A3C-45E1-AD6B-8D0EC0887BD8}"/>
                </a:ext>
              </a:extLst>
            </p:cNvPr>
            <p:cNvGrpSpPr/>
            <p:nvPr/>
          </p:nvGrpSpPr>
          <p:grpSpPr>
            <a:xfrm>
              <a:off x="1946490" y="627938"/>
              <a:ext cx="3387879" cy="1889469"/>
              <a:chOff x="949132" y="667949"/>
              <a:chExt cx="4157392" cy="188946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4883D3-0C03-4F7C-8FF2-AA98FF983961}"/>
                  </a:ext>
                </a:extLst>
              </p:cNvPr>
              <p:cNvSpPr txBox="1"/>
              <p:nvPr/>
            </p:nvSpPr>
            <p:spPr>
              <a:xfrm>
                <a:off x="949132" y="1108649"/>
                <a:ext cx="113712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Datasets:</a:t>
                </a:r>
              </a:p>
              <a:p>
                <a:endPara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(505,000)</a:t>
                </a:r>
              </a:p>
            </p:txBody>
          </p:sp>
          <p:sp>
            <p:nvSpPr>
              <p:cNvPr id="4" name="Left Brace 3">
                <a:extLst>
                  <a:ext uri="{FF2B5EF4-FFF2-40B4-BE49-F238E27FC236}">
                    <a16:creationId xmlns:a16="http://schemas.microsoft.com/office/drawing/2014/main" id="{DD66802A-90B8-4935-BFE9-C316C954C029}"/>
                  </a:ext>
                </a:extLst>
              </p:cNvPr>
              <p:cNvSpPr/>
              <p:nvPr/>
            </p:nvSpPr>
            <p:spPr>
              <a:xfrm>
                <a:off x="2086254" y="675107"/>
                <a:ext cx="292963" cy="1260629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E44FC5-BF1A-4218-B85D-FE3402D800CF}"/>
                  </a:ext>
                </a:extLst>
              </p:cNvPr>
              <p:cNvSpPr txBox="1"/>
              <p:nvPr/>
            </p:nvSpPr>
            <p:spPr>
              <a:xfrm>
                <a:off x="2379217" y="667949"/>
                <a:ext cx="20554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data (80%)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1CD077-6689-421D-8067-FB227F9EE9F9}"/>
                  </a:ext>
                </a:extLst>
              </p:cNvPr>
              <p:cNvSpPr txBox="1"/>
              <p:nvPr/>
            </p:nvSpPr>
            <p:spPr>
              <a:xfrm>
                <a:off x="949132" y="2065821"/>
                <a:ext cx="10718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 mins)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3727D1-B2D9-4775-9E5D-6E144ADB93E0}"/>
                  </a:ext>
                </a:extLst>
              </p:cNvPr>
              <p:cNvSpPr txBox="1"/>
              <p:nvPr/>
            </p:nvSpPr>
            <p:spPr>
              <a:xfrm>
                <a:off x="2833806" y="1399530"/>
                <a:ext cx="22727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Validation data (18%)</a:t>
                </a:r>
              </a:p>
            </p:txBody>
          </p:sp>
          <p:sp>
            <p:nvSpPr>
              <p:cNvPr id="23" name="Left Brace 22">
                <a:extLst>
                  <a:ext uri="{FF2B5EF4-FFF2-40B4-BE49-F238E27FC236}">
                    <a16:creationId xmlns:a16="http://schemas.microsoft.com/office/drawing/2014/main" id="{705C8959-21A2-4DC1-A11B-CE402A32AC5D}"/>
                  </a:ext>
                </a:extLst>
              </p:cNvPr>
              <p:cNvSpPr/>
              <p:nvPr/>
            </p:nvSpPr>
            <p:spPr>
              <a:xfrm>
                <a:off x="2540843" y="1296789"/>
                <a:ext cx="292963" cy="1260629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7BE4EB-4224-4981-963E-64D0E0D29BF3}"/>
                  </a:ext>
                </a:extLst>
              </p:cNvPr>
              <p:cNvSpPr txBox="1"/>
              <p:nvPr/>
            </p:nvSpPr>
            <p:spPr>
              <a:xfrm>
                <a:off x="2833806" y="2182547"/>
                <a:ext cx="20489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data (2%)</a:t>
                </a: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7BF904D-5DFE-419F-8D38-83C9C53E3F8F}"/>
                </a:ext>
              </a:extLst>
            </p:cNvPr>
            <p:cNvSpPr txBox="1"/>
            <p:nvPr/>
          </p:nvSpPr>
          <p:spPr>
            <a:xfrm>
              <a:off x="138182" y="1359519"/>
              <a:ext cx="15189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preparation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E4C40B9-0565-439A-82C5-C7364641B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09" y="1690967"/>
            <a:ext cx="3928712" cy="1358982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BFA5A7EE-8E56-4180-B99C-50D34D25C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75" y="3128863"/>
            <a:ext cx="4076946" cy="16147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A22F606-AD6E-4167-ABED-2EA3FF4532C7}"/>
              </a:ext>
            </a:extLst>
          </p:cNvPr>
          <p:cNvSpPr/>
          <p:nvPr/>
        </p:nvSpPr>
        <p:spPr>
          <a:xfrm>
            <a:off x="7688062" y="1163637"/>
            <a:ext cx="2814320" cy="3579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04FFA47-2242-42B9-A7EC-AB248A8712E8}"/>
              </a:ext>
            </a:extLst>
          </p:cNvPr>
          <p:cNvSpPr txBox="1"/>
          <p:nvPr/>
        </p:nvSpPr>
        <p:spPr>
          <a:xfrm>
            <a:off x="8835103" y="1234837"/>
            <a:ext cx="726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17908B-5B8D-49F0-BC17-F5BA49F5CEF0}"/>
              </a:ext>
            </a:extLst>
          </p:cNvPr>
          <p:cNvGrpSpPr/>
          <p:nvPr/>
        </p:nvGrpSpPr>
        <p:grpSpPr>
          <a:xfrm>
            <a:off x="10440470" y="1669909"/>
            <a:ext cx="752726" cy="3579931"/>
            <a:chOff x="10440470" y="1669909"/>
            <a:chExt cx="752726" cy="357993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3E6015D-7A4F-4BB1-A3AD-1470A82EEB08}"/>
                </a:ext>
              </a:extLst>
            </p:cNvPr>
            <p:cNvSpPr/>
            <p:nvPr/>
          </p:nvSpPr>
          <p:spPr>
            <a:xfrm>
              <a:off x="10502382" y="1669909"/>
              <a:ext cx="550780" cy="3579931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B7E35BE-084F-4702-8BBB-1A65452E79B0}"/>
                </a:ext>
              </a:extLst>
            </p:cNvPr>
            <p:cNvSpPr txBox="1"/>
            <p:nvPr/>
          </p:nvSpPr>
          <p:spPr>
            <a:xfrm>
              <a:off x="10440470" y="4902538"/>
              <a:ext cx="7527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795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06F87FB0-7A41-48BA-A095-8556F2926B22}"/>
              </a:ext>
            </a:extLst>
          </p:cNvPr>
          <p:cNvSpPr/>
          <p:nvPr/>
        </p:nvSpPr>
        <p:spPr>
          <a:xfrm>
            <a:off x="0" y="0"/>
            <a:ext cx="113364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C93013-AC6F-4F84-8436-9181172F1F7D}"/>
              </a:ext>
            </a:extLst>
          </p:cNvPr>
          <p:cNvSpPr txBox="1"/>
          <p:nvPr/>
        </p:nvSpPr>
        <p:spPr>
          <a:xfrm>
            <a:off x="4008652" y="282813"/>
            <a:ext cx="344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Artificial Neural Network-results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44BDAD-1AC0-49B7-88C0-C4151C6F6EFB}"/>
              </a:ext>
            </a:extLst>
          </p:cNvPr>
          <p:cNvGrpSpPr/>
          <p:nvPr/>
        </p:nvGrpSpPr>
        <p:grpSpPr>
          <a:xfrm>
            <a:off x="654324" y="866613"/>
            <a:ext cx="4504506" cy="3153579"/>
            <a:chOff x="71098" y="2827035"/>
            <a:chExt cx="4911642" cy="389985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9102EE-2FB8-49AC-875A-AFFB1D226D65}"/>
                </a:ext>
              </a:extLst>
            </p:cNvPr>
            <p:cNvGrpSpPr/>
            <p:nvPr/>
          </p:nvGrpSpPr>
          <p:grpSpPr>
            <a:xfrm>
              <a:off x="71098" y="2827035"/>
              <a:ext cx="4911642" cy="3899852"/>
              <a:chOff x="870011" y="2958148"/>
              <a:chExt cx="4911642" cy="3899852"/>
            </a:xfrm>
          </p:grpSpPr>
          <p:pic>
            <p:nvPicPr>
              <p:cNvPr id="3" name="Picture 2" descr="Chart&#10;&#10;Description automatically generated">
                <a:extLst>
                  <a:ext uri="{FF2B5EF4-FFF2-40B4-BE49-F238E27FC236}">
                    <a16:creationId xmlns:a16="http://schemas.microsoft.com/office/drawing/2014/main" id="{843401CB-F557-4090-9F7E-6CBC46D1B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0011" y="3174268"/>
                <a:ext cx="4911642" cy="3683732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B17ABE4-ACC0-49BA-9196-334E683AA39A}"/>
                  </a:ext>
                </a:extLst>
              </p:cNvPr>
              <p:cNvSpPr txBox="1"/>
              <p:nvPr/>
            </p:nvSpPr>
            <p:spPr>
              <a:xfrm>
                <a:off x="1564603" y="2958148"/>
                <a:ext cx="35240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Loss-epoch curves for training and validation (batch size=1000, epochs=500) 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4DF2B62-0455-4984-8B1E-02FB8A9D8350}"/>
                </a:ext>
              </a:extLst>
            </p:cNvPr>
            <p:cNvCxnSpPr/>
            <p:nvPr/>
          </p:nvCxnSpPr>
          <p:spPr>
            <a:xfrm flipH="1">
              <a:off x="2385757" y="5544099"/>
              <a:ext cx="328474" cy="541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5617FE-35AF-432B-8C24-731CD164630D}"/>
                </a:ext>
              </a:extLst>
            </p:cNvPr>
            <p:cNvSpPr txBox="1"/>
            <p:nvPr/>
          </p:nvSpPr>
          <p:spPr>
            <a:xfrm>
              <a:off x="2641184" y="5250953"/>
              <a:ext cx="13003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becomes stable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DEA1271-3DBC-466A-AF08-BA83D5D4AB3C}"/>
              </a:ext>
            </a:extLst>
          </p:cNvPr>
          <p:cNvGrpSpPr/>
          <p:nvPr/>
        </p:nvGrpSpPr>
        <p:grpSpPr>
          <a:xfrm>
            <a:off x="6646493" y="1041376"/>
            <a:ext cx="5211964" cy="3417360"/>
            <a:chOff x="6768434" y="1213962"/>
            <a:chExt cx="5211964" cy="341736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B45D33-5369-4591-B73C-9AAD086CB0FE}"/>
                </a:ext>
              </a:extLst>
            </p:cNvPr>
            <p:cNvSpPr txBox="1"/>
            <p:nvPr/>
          </p:nvSpPr>
          <p:spPr>
            <a:xfrm>
              <a:off x="7501913" y="1213962"/>
              <a:ext cx="42165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Comparison between 2000 test and prediction datasets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435DDEA-8528-44A7-AAF5-07BB6F55C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8434" y="1521739"/>
              <a:ext cx="5211964" cy="3109583"/>
            </a:xfrm>
            <a:prstGeom prst="rect">
              <a:avLst/>
            </a:prstGeom>
          </p:spPr>
        </p:pic>
      </p:grp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0D64B40D-0E2B-436C-A022-DC7C533DA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31810"/>
              </p:ext>
            </p:extLst>
          </p:nvPr>
        </p:nvGraphicFramePr>
        <p:xfrm>
          <a:off x="451411" y="4306497"/>
          <a:ext cx="5743671" cy="2286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24012">
                  <a:extLst>
                    <a:ext uri="{9D8B030D-6E8A-4147-A177-3AD203B41FA5}">
                      <a16:colId xmlns:a16="http://schemas.microsoft.com/office/drawing/2014/main" val="2033280942"/>
                    </a:ext>
                  </a:extLst>
                </a:gridCol>
                <a:gridCol w="560403">
                  <a:extLst>
                    <a:ext uri="{9D8B030D-6E8A-4147-A177-3AD203B41FA5}">
                      <a16:colId xmlns:a16="http://schemas.microsoft.com/office/drawing/2014/main" val="4236681389"/>
                    </a:ext>
                  </a:extLst>
                </a:gridCol>
                <a:gridCol w="717602">
                  <a:extLst>
                    <a:ext uri="{9D8B030D-6E8A-4147-A177-3AD203B41FA5}">
                      <a16:colId xmlns:a16="http://schemas.microsoft.com/office/drawing/2014/main" val="3633676331"/>
                    </a:ext>
                  </a:extLst>
                </a:gridCol>
                <a:gridCol w="1282715">
                  <a:extLst>
                    <a:ext uri="{9D8B030D-6E8A-4147-A177-3AD203B41FA5}">
                      <a16:colId xmlns:a16="http://schemas.microsoft.com/office/drawing/2014/main" val="930079559"/>
                    </a:ext>
                  </a:extLst>
                </a:gridCol>
                <a:gridCol w="1019300">
                  <a:extLst>
                    <a:ext uri="{9D8B030D-6E8A-4147-A177-3AD203B41FA5}">
                      <a16:colId xmlns:a16="http://schemas.microsoft.com/office/drawing/2014/main" val="2946632572"/>
                    </a:ext>
                  </a:extLst>
                </a:gridCol>
                <a:gridCol w="1139639">
                  <a:extLst>
                    <a:ext uri="{9D8B030D-6E8A-4147-A177-3AD203B41FA5}">
                      <a16:colId xmlns:a16="http://schemas.microsoft.com/office/drawing/2014/main" val="2849442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Batch size</a:t>
                      </a:r>
                      <a:endParaRPr lang="en-GB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</a:rPr>
                        <a:t>epochs</a:t>
                      </a:r>
                      <a:endParaRPr lang="en-GB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Loss_training</a:t>
                      </a:r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Loss_Val</a:t>
                      </a:r>
                      <a:endParaRPr lang="en-GB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Pre_MSE</a:t>
                      </a:r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(RMSE)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75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6-32-32-32-1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</a:t>
                      </a:r>
                    </a:p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(0.0018)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0.0052</a:t>
                      </a:r>
                    </a:p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(0.0021)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0.0019</a:t>
                      </a:r>
                    </a:p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(0.0439)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922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6-32-32-32-1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0.0049</a:t>
                      </a:r>
                    </a:p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(0.0018)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0.0049</a:t>
                      </a:r>
                    </a:p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(0.0018)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0.00174</a:t>
                      </a:r>
                    </a:p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(0.0417)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419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6-32-32-32-1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</a:t>
                      </a:r>
                    </a:p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(0.0019)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0.0051</a:t>
                      </a:r>
                    </a:p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(0.002)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0.00169</a:t>
                      </a:r>
                    </a:p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(0.0411)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169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6-128-128-128-128-1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</a:t>
                      </a:r>
                    </a:p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(0.0011)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0.0041</a:t>
                      </a:r>
                    </a:p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(0.0012)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0.00109</a:t>
                      </a:r>
                    </a:p>
                    <a:p>
                      <a:r>
                        <a:rPr lang="en-GB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(0.033)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997207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FCE8414A-6788-4ED9-A098-1DA04451855A}"/>
              </a:ext>
            </a:extLst>
          </p:cNvPr>
          <p:cNvSpPr txBox="1"/>
          <p:nvPr/>
        </p:nvSpPr>
        <p:spPr>
          <a:xfrm>
            <a:off x="6788097" y="4678690"/>
            <a:ext cx="5070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becomes stable after 250 epochs;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has limited influence on the loss of training and validation process;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 architecture has large influence on the prediction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Fitting line from the prediction data matches X=Y </a:t>
            </a:r>
            <a:r>
              <a:rPr lang="en-GB" sz="1400">
                <a:latin typeface="Times New Roman" panose="02020603050405020304" pitchFamily="18" charset="0"/>
                <a:cs typeface="Times New Roman" panose="02020603050405020304" pitchFamily="18" charset="0"/>
              </a:rPr>
              <a:t>very well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6C7520-2B8B-434C-9972-124F57051DCC}"/>
              </a:ext>
            </a:extLst>
          </p:cNvPr>
          <p:cNvGrpSpPr/>
          <p:nvPr/>
        </p:nvGrpSpPr>
        <p:grpSpPr>
          <a:xfrm>
            <a:off x="7505233" y="1932204"/>
            <a:ext cx="450737" cy="54653"/>
            <a:chOff x="6096000" y="1890944"/>
            <a:chExt cx="450737" cy="5465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A565DE-D354-4E14-B1A9-8D4687D2BFD1}"/>
                </a:ext>
              </a:extLst>
            </p:cNvPr>
            <p:cNvSpPr/>
            <p:nvPr/>
          </p:nvSpPr>
          <p:spPr>
            <a:xfrm>
              <a:off x="6096000" y="1890944"/>
              <a:ext cx="52388" cy="521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703CAF3-08BC-41FB-8055-BAB4BC90324E}"/>
                </a:ext>
              </a:extLst>
            </p:cNvPr>
            <p:cNvSpPr/>
            <p:nvPr/>
          </p:nvSpPr>
          <p:spPr>
            <a:xfrm>
              <a:off x="6195082" y="1890944"/>
              <a:ext cx="52388" cy="521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EF5C5AD-A5F9-4188-9187-A2D13EBEC37F}"/>
                </a:ext>
              </a:extLst>
            </p:cNvPr>
            <p:cNvSpPr/>
            <p:nvPr/>
          </p:nvSpPr>
          <p:spPr>
            <a:xfrm>
              <a:off x="6295511" y="1890944"/>
              <a:ext cx="52388" cy="521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840DEFA-5987-4F44-8628-3C9BE0C94F13}"/>
                </a:ext>
              </a:extLst>
            </p:cNvPr>
            <p:cNvSpPr/>
            <p:nvPr/>
          </p:nvSpPr>
          <p:spPr>
            <a:xfrm>
              <a:off x="6394594" y="1893441"/>
              <a:ext cx="52388" cy="521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CB66868-0CDE-4E60-831E-3F845963FB9C}"/>
                </a:ext>
              </a:extLst>
            </p:cNvPr>
            <p:cNvSpPr/>
            <p:nvPr/>
          </p:nvSpPr>
          <p:spPr>
            <a:xfrm>
              <a:off x="6494349" y="1890944"/>
              <a:ext cx="52388" cy="521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FFF40A-9668-4987-AFFE-EB365AED7682}"/>
              </a:ext>
            </a:extLst>
          </p:cNvPr>
          <p:cNvGrpSpPr/>
          <p:nvPr/>
        </p:nvGrpSpPr>
        <p:grpSpPr>
          <a:xfrm>
            <a:off x="7505233" y="1599598"/>
            <a:ext cx="451411" cy="57332"/>
            <a:chOff x="7426652" y="1596083"/>
            <a:chExt cx="451411" cy="5733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F6A1AD0-1675-4C96-B961-B93ABC3838F5}"/>
                </a:ext>
              </a:extLst>
            </p:cNvPr>
            <p:cNvCxnSpPr/>
            <p:nvPr/>
          </p:nvCxnSpPr>
          <p:spPr>
            <a:xfrm>
              <a:off x="7452846" y="1622161"/>
              <a:ext cx="4038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90CD564-BAB9-4B68-B7D7-C28CCD577653}"/>
                </a:ext>
              </a:extLst>
            </p:cNvPr>
            <p:cNvGrpSpPr/>
            <p:nvPr/>
          </p:nvGrpSpPr>
          <p:grpSpPr>
            <a:xfrm>
              <a:off x="7426652" y="1596083"/>
              <a:ext cx="451411" cy="57332"/>
              <a:chOff x="7426652" y="1596083"/>
              <a:chExt cx="451411" cy="5733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B8286F7-C9AE-4B81-9847-D7C174459A94}"/>
                  </a:ext>
                </a:extLst>
              </p:cNvPr>
              <p:cNvSpPr/>
              <p:nvPr/>
            </p:nvSpPr>
            <p:spPr>
              <a:xfrm>
                <a:off x="7426652" y="1596083"/>
                <a:ext cx="52388" cy="5215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A22A18A-5486-4289-944D-5598E713EFDC}"/>
                  </a:ext>
                </a:extLst>
              </p:cNvPr>
              <p:cNvSpPr/>
              <p:nvPr/>
            </p:nvSpPr>
            <p:spPr>
              <a:xfrm>
                <a:off x="7825675" y="1601259"/>
                <a:ext cx="52388" cy="5215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854F865-DD9A-477C-9954-7088BC9C74ED}"/>
              </a:ext>
            </a:extLst>
          </p:cNvPr>
          <p:cNvSpPr txBox="1"/>
          <p:nvPr/>
        </p:nvSpPr>
        <p:spPr>
          <a:xfrm>
            <a:off x="8009032" y="1471787"/>
            <a:ext cx="65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CF61692-6641-4ABF-97FC-9358AF020F46}"/>
              </a:ext>
            </a:extLst>
          </p:cNvPr>
          <p:cNvSpPr txBox="1"/>
          <p:nvPr/>
        </p:nvSpPr>
        <p:spPr>
          <a:xfrm>
            <a:off x="7994307" y="1804393"/>
            <a:ext cx="1004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Fitting line</a:t>
            </a:r>
          </a:p>
        </p:txBody>
      </p:sp>
    </p:spTree>
    <p:extLst>
      <p:ext uri="{BB962C8B-B14F-4D97-AF65-F5344CB8AC3E}">
        <p14:creationId xmlns:p14="http://schemas.microsoft.com/office/powerpoint/2010/main" val="1672008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124">
            <a:extLst>
              <a:ext uri="{FF2B5EF4-FFF2-40B4-BE49-F238E27FC236}">
                <a16:creationId xmlns:a16="http://schemas.microsoft.com/office/drawing/2014/main" id="{74322F36-EFD0-4328-A9C6-FC5C5DA647A6}"/>
              </a:ext>
            </a:extLst>
          </p:cNvPr>
          <p:cNvSpPr txBox="1"/>
          <p:nvPr/>
        </p:nvSpPr>
        <p:spPr>
          <a:xfrm>
            <a:off x="3101174" y="2905780"/>
            <a:ext cx="67046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altLang="ja-JP" sz="3200">
                <a:solidFill>
                  <a:srgbClr val="0016FF"/>
                </a:solidFill>
                <a:latin typeface="Lucida Calligraphy" panose="03010101010101010101" pitchFamily="66" charset="0"/>
                <a:ea typeface="Songti TC" panose="02010600040101010101" pitchFamily="2" charset="-120"/>
                <a:cs typeface="Times New Roman" panose="02020603050405020304" pitchFamily="18" charset="0"/>
              </a:rPr>
              <a:t>Thanks for your attention. </a:t>
            </a:r>
            <a:endParaRPr lang="en-US" sz="3200">
              <a:solidFill>
                <a:srgbClr val="0016FF"/>
              </a:solidFill>
              <a:latin typeface="Lucida Calligraphy" panose="03010101010101010101" pitchFamily="66" charset="0"/>
              <a:ea typeface="Songti TC" panose="0201060004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094114"/>
      </p:ext>
    </p:extLst>
  </p:cSld>
  <p:clrMapOvr>
    <a:masterClrMapping/>
  </p:clrMapOvr>
</p:sld>
</file>

<file path=ppt/theme/theme1.xml><?xml version="1.0" encoding="utf-8"?>
<a:theme xmlns:a="http://schemas.openxmlformats.org/drawingml/2006/main" name="ICCM21">
  <a:themeElements>
    <a:clrScheme name="NewQUB">
      <a:dk1>
        <a:sysClr val="windowText" lastClr="000000"/>
      </a:dk1>
      <a:lt1>
        <a:sysClr val="window" lastClr="FFFFFF"/>
      </a:lt1>
      <a:dk2>
        <a:srgbClr val="55565A"/>
      </a:dk2>
      <a:lt2>
        <a:srgbClr val="9B9B9B"/>
      </a:lt2>
      <a:accent1>
        <a:srgbClr val="D6000D"/>
      </a:accent1>
      <a:accent2>
        <a:srgbClr val="8F0E20"/>
      </a:accent2>
      <a:accent3>
        <a:srgbClr val="00AFAB"/>
      </a:accent3>
      <a:accent4>
        <a:srgbClr val="94D60A"/>
      </a:accent4>
      <a:accent5>
        <a:srgbClr val="F18903"/>
      </a:accent5>
      <a:accent6>
        <a:srgbClr val="FFCC00"/>
      </a:accent6>
      <a:hlink>
        <a:srgbClr val="672E6C"/>
      </a:hlink>
      <a:folHlink>
        <a:srgbClr val="AC004D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9ABFE63C16A743A49CDB0E539B995F" ma:contentTypeVersion="8" ma:contentTypeDescription="Create a new document." ma:contentTypeScope="" ma:versionID="48188e438f30b13e565fba9a84f37eae">
  <xsd:schema xmlns:xsd="http://www.w3.org/2001/XMLSchema" xmlns:xs="http://www.w3.org/2001/XMLSchema" xmlns:p="http://schemas.microsoft.com/office/2006/metadata/properties" xmlns:ns2="d4a34a09-97fe-4cbf-b1bf-6000d8840044" targetNamespace="http://schemas.microsoft.com/office/2006/metadata/properties" ma:root="true" ma:fieldsID="9bed499864f3f93d23870cfb003979df" ns2:_="">
    <xsd:import namespace="d4a34a09-97fe-4cbf-b1bf-6000d88400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a34a09-97fe-4cbf-b1bf-6000d88400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0E061DF-0DDE-4E58-B3FA-D19B375B9F8C}">
  <ds:schemaRefs>
    <ds:schemaRef ds:uri="d4a34a09-97fe-4cbf-b1bf-6000d884004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72080D4-301B-4ADF-9677-9B759ECAA6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E1113F-67C7-4226-98AE-F745019A5A8E}">
  <ds:schemaRefs>
    <ds:schemaRef ds:uri="d4a34a09-97fe-4cbf-b1bf-6000d884004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548</Words>
  <Application>Microsoft Office PowerPoint</Application>
  <PresentationFormat>Widescreen</PresentationFormat>
  <Paragraphs>108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 Math</vt:lpstr>
      <vt:lpstr>Lucida Calligraphy</vt:lpstr>
      <vt:lpstr>Times New Roman</vt:lpstr>
      <vt:lpstr>ICCM21</vt:lpstr>
      <vt:lpstr>Artificial intelligence based multiscale failure analysis of advanced CFRP composite materials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Pierce</dc:creator>
  <cp:lastModifiedBy>Lei Wan</cp:lastModifiedBy>
  <cp:revision>1</cp:revision>
  <dcterms:created xsi:type="dcterms:W3CDTF">2017-06-20T18:23:19Z</dcterms:created>
  <dcterms:modified xsi:type="dcterms:W3CDTF">2021-10-28T12:07:02Z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0x010100B99ABFE63C16A743A49CDB0E539B995F</vt:lpwstr>
  </property>
</Properties>
</file>